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6" r:id="rId1"/>
    <p:sldMasterId id="2147483717"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Inter" panose="020B0604020202020204" charset="0"/>
      <p:regular r:id="rId32"/>
      <p:bold r:id="rId33"/>
      <p:italic r:id="rId34"/>
      <p:boldItalic r:id="rId35"/>
    </p:embeddedFont>
    <p:embeddedFont>
      <p:font typeface="Inter Light" panose="020B0604020202020204" charset="0"/>
      <p:regular r:id="rId36"/>
      <p:bold r:id="rId37"/>
      <p:italic r:id="rId38"/>
      <p:boldItalic r:id="rId39"/>
    </p:embeddedFont>
    <p:embeddedFont>
      <p:font typeface="Inter SemiBold" panose="020B0604020202020204" charset="0"/>
      <p:regular r:id="rId40"/>
      <p:bold r:id="rId41"/>
      <p:italic r:id="rId42"/>
      <p:boldItalic r:id="rId43"/>
    </p:embeddedFont>
    <p:embeddedFont>
      <p:font typeface="Rubik" panose="020B0604020202020204" charset="-79"/>
      <p:regular r:id="rId44"/>
      <p:bold r:id="rId45"/>
      <p:italic r:id="rId46"/>
      <p:boldItalic r:id="rId47"/>
    </p:embeddedFont>
    <p:embeddedFont>
      <p:font typeface="Rubik SemiBold" panose="020B0604020202020204" charset="-79"/>
      <p:regular r:id="rId48"/>
      <p:bold r:id="rId49"/>
      <p:italic r:id="rId50"/>
      <p:boldItalic r:id="rId51"/>
    </p:embeddedFont>
    <p:embeddedFont>
      <p:font typeface="Young Serif"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98" d="100"/>
          <a:sy n="98" d="100"/>
        </p:scale>
        <p:origin x="104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1ae045f174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1ae045f174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1ae186ccf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1ae186ccf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ae186ccf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ae186ccf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1ae186ccf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1ae186ccf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1ae186ccf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1ae186ccf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31ae186ccf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31ae186ccf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31ae186ccfe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31ae186ccf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31ae186ccfe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31ae186ccf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1ae186ccf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1ae186ccf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31ae186ccf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31ae186ccf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1ae186ccfe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1ae186ccf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1ae045f174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1ae045f174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31ae186ccfe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31ae186ccfe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1ae186ccf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1ae186ccfe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1ae186ccf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31ae186ccf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31ae186ccf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31ae186ccf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1ae186ccf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1ae186ccf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1ae186ccfe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1ae186ccf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31ae186ccfe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31ae186ccf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31ae186ccf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31ae186ccf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1ae186ccf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1ae186ccf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31ae045f174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31ae045f174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31ae045f174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31ae045f174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31ae186ccf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31ae186cc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1ae186cc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1ae186c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1ae186ccfe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31ae186ccf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31ae186ccf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31ae186ccf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1ae186ccf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1ae186ccf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11" name="Google Shape;11;p2"/>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a:endParaRPr/>
          </a:p>
        </p:txBody>
      </p:sp>
      <p:cxnSp>
        <p:nvCxnSpPr>
          <p:cNvPr id="12" name="Google Shape;12;p2"/>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 name="Google Shape;13;p2"/>
          <p:cNvSpPr>
            <a:spLocks noGrp="1"/>
          </p:cNvSpPr>
          <p:nvPr>
            <p:ph type="pic" idx="3"/>
          </p:nvPr>
        </p:nvSpPr>
        <p:spPr>
          <a:xfrm>
            <a:off x="5039775" y="196800"/>
            <a:ext cx="3905400" cy="4749900"/>
          </a:xfrm>
          <a:prstGeom prst="roundRect">
            <a:avLst>
              <a:gd name="adj" fmla="val 2053"/>
            </a:avLst>
          </a:prstGeom>
          <a:noFill/>
          <a:ln>
            <a:noFill/>
          </a:ln>
        </p:spPr>
      </p:sp>
      <p:sp>
        <p:nvSpPr>
          <p:cNvPr id="14" name="Google Shape;14;p2"/>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nancial Breakdown">
  <p:cSld name="SECTION_TITLE_AND_DESCRIPTION_1">
    <p:bg>
      <p:bgPr>
        <a:solidFill>
          <a:schemeClr val="dk2"/>
        </a:solidFill>
        <a:effectLst/>
      </p:bgPr>
    </p:bg>
    <p:spTree>
      <p:nvGrpSpPr>
        <p:cNvPr id="1"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00" name="Google Shape;100;p11"/>
          <p:cNvSpPr txBox="1">
            <a:spLocks noGrp="1"/>
          </p:cNvSpPr>
          <p:nvPr>
            <p:ph type="subTitle" idx="1"/>
          </p:nvPr>
        </p:nvSpPr>
        <p:spPr>
          <a:xfrm>
            <a:off x="34865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1" name="Google Shape;101;p11"/>
          <p:cNvSpPr txBox="1">
            <a:spLocks noGrp="1"/>
          </p:cNvSpPr>
          <p:nvPr>
            <p:ph type="body" idx="2"/>
          </p:nvPr>
        </p:nvSpPr>
        <p:spPr>
          <a:xfrm>
            <a:off x="34160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cxnSp>
        <p:nvCxnSpPr>
          <p:cNvPr id="102" name="Google Shape;102;p11"/>
          <p:cNvCxnSpPr>
            <a:endCxn id="103" idx="2"/>
          </p:cNvCxnSpPr>
          <p:nvPr/>
        </p:nvCxnSpPr>
        <p:spPr>
          <a:xfrm>
            <a:off x="2904275"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4" name="Google Shape;104;p11"/>
          <p:cNvCxnSpPr/>
          <p:nvPr/>
        </p:nvCxnSpPr>
        <p:spPr>
          <a:xfrm>
            <a:off x="4765924" y="2048466"/>
            <a:ext cx="771900" cy="0"/>
          </a:xfrm>
          <a:prstGeom prst="straightConnector1">
            <a:avLst/>
          </a:prstGeom>
          <a:noFill/>
          <a:ln w="19050" cap="flat" cmpd="sng">
            <a:solidFill>
              <a:schemeClr val="lt1"/>
            </a:solidFill>
            <a:prstDash val="solid"/>
            <a:round/>
            <a:headEnd type="none" w="med" len="med"/>
            <a:tailEnd type="none" w="med" len="med"/>
          </a:ln>
        </p:spPr>
      </p:cxnSp>
      <p:cxnSp>
        <p:nvCxnSpPr>
          <p:cNvPr id="105" name="Google Shape;105;p11"/>
          <p:cNvCxnSpPr/>
          <p:nvPr/>
        </p:nvCxnSpPr>
        <p:spPr>
          <a:xfrm>
            <a:off x="6635736" y="2048466"/>
            <a:ext cx="771900" cy="0"/>
          </a:xfrm>
          <a:prstGeom prst="straightConnector1">
            <a:avLst/>
          </a:prstGeom>
          <a:noFill/>
          <a:ln w="19050" cap="flat" cmpd="sng">
            <a:solidFill>
              <a:schemeClr val="lt1"/>
            </a:solidFill>
            <a:prstDash val="solid"/>
            <a:round/>
            <a:headEnd type="none" w="med" len="med"/>
            <a:tailEnd type="none" w="med" len="med"/>
          </a:ln>
        </p:spPr>
      </p:cxnSp>
      <p:sp>
        <p:nvSpPr>
          <p:cNvPr id="103" name="Google Shape;103;p11"/>
          <p:cNvSpPr/>
          <p:nvPr/>
        </p:nvSpPr>
        <p:spPr>
          <a:xfrm>
            <a:off x="367617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900">
              <a:latin typeface="Inter"/>
              <a:ea typeface="Inter"/>
              <a:cs typeface="Inter"/>
              <a:sym typeface="Inter"/>
            </a:endParaRPr>
          </a:p>
        </p:txBody>
      </p:sp>
      <p:sp>
        <p:nvSpPr>
          <p:cNvPr id="108" name="Google Shape;108;p11"/>
          <p:cNvSpPr txBox="1">
            <a:spLocks noGrp="1"/>
          </p:cNvSpPr>
          <p:nvPr>
            <p:ph type="subTitle" idx="3"/>
          </p:nvPr>
        </p:nvSpPr>
        <p:spPr>
          <a:xfrm>
            <a:off x="535892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09" name="Google Shape;109;p11"/>
          <p:cNvSpPr txBox="1">
            <a:spLocks noGrp="1"/>
          </p:cNvSpPr>
          <p:nvPr>
            <p:ph type="body" idx="4"/>
          </p:nvPr>
        </p:nvSpPr>
        <p:spPr>
          <a:xfrm>
            <a:off x="528842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0" name="Google Shape;110;p11"/>
          <p:cNvSpPr txBox="1">
            <a:spLocks noGrp="1"/>
          </p:cNvSpPr>
          <p:nvPr>
            <p:ph type="subTitle" idx="5"/>
          </p:nvPr>
        </p:nvSpPr>
        <p:spPr>
          <a:xfrm>
            <a:off x="7231275" y="270695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a:endParaRPr/>
          </a:p>
        </p:txBody>
      </p:sp>
      <p:sp>
        <p:nvSpPr>
          <p:cNvPr id="111" name="Google Shape;111;p11"/>
          <p:cNvSpPr txBox="1">
            <a:spLocks noGrp="1"/>
          </p:cNvSpPr>
          <p:nvPr>
            <p:ph type="body" idx="6"/>
          </p:nvPr>
        </p:nvSpPr>
        <p:spPr>
          <a:xfrm>
            <a:off x="7160775" y="29823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12" name="Google Shape;112;p11"/>
          <p:cNvSpPr/>
          <p:nvPr/>
        </p:nvSpPr>
        <p:spPr>
          <a:xfrm>
            <a:off x="603475" y="2706950"/>
            <a:ext cx="2313300" cy="1413600"/>
          </a:xfrm>
          <a:prstGeom prst="roundRect">
            <a:avLst>
              <a:gd name="adj" fmla="val 7414"/>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None/>
            </a:pPr>
            <a:endParaRPr>
              <a:solidFill>
                <a:srgbClr val="F6F5EC"/>
              </a:solidFill>
            </a:endParaRPr>
          </a:p>
        </p:txBody>
      </p:sp>
      <p:sp>
        <p:nvSpPr>
          <p:cNvPr id="113" name="Google Shape;113;p11"/>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14" name="Google Shape;114;p11"/>
          <p:cNvSpPr txBox="1">
            <a:spLocks noGrp="1"/>
          </p:cNvSpPr>
          <p:nvPr>
            <p:ph type="body" idx="7"/>
          </p:nvPr>
        </p:nvSpPr>
        <p:spPr>
          <a:xfrm>
            <a:off x="603475" y="2758400"/>
            <a:ext cx="23133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Clr>
                <a:schemeClr val="lt1"/>
              </a:buClr>
              <a:buSzPts val="1200"/>
              <a:buFont typeface="Inter"/>
              <a:buChar char="●"/>
              <a:defRPr>
                <a:solidFill>
                  <a:schemeClr val="lt1"/>
                </a:solidFill>
              </a:defRPr>
            </a:lvl1pPr>
            <a:lvl2pPr marL="914400" lvl="1" indent="-304800" algn="ctr">
              <a:spcBef>
                <a:spcPts val="0"/>
              </a:spcBef>
              <a:spcAft>
                <a:spcPts val="0"/>
              </a:spcAft>
              <a:buClr>
                <a:schemeClr val="lt1"/>
              </a:buClr>
              <a:buSzPts val="1200"/>
              <a:buFont typeface="Inter"/>
              <a:buChar char="○"/>
              <a:defRPr>
                <a:solidFill>
                  <a:schemeClr val="lt1"/>
                </a:solidFill>
              </a:defRPr>
            </a:lvl2pPr>
            <a:lvl3pPr marL="1371600" lvl="2" indent="-304800" algn="ctr">
              <a:spcBef>
                <a:spcPts val="0"/>
              </a:spcBef>
              <a:spcAft>
                <a:spcPts val="0"/>
              </a:spcAft>
              <a:buClr>
                <a:schemeClr val="lt1"/>
              </a:buClr>
              <a:buSzPts val="1200"/>
              <a:buFont typeface="Inter"/>
              <a:buChar char="■"/>
              <a:defRPr>
                <a:solidFill>
                  <a:schemeClr val="lt1"/>
                </a:solidFill>
              </a:defRPr>
            </a:lvl3pPr>
            <a:lvl4pPr marL="1828800" lvl="3" indent="-304800" algn="ctr">
              <a:spcBef>
                <a:spcPts val="0"/>
              </a:spcBef>
              <a:spcAft>
                <a:spcPts val="0"/>
              </a:spcAft>
              <a:buClr>
                <a:schemeClr val="lt1"/>
              </a:buClr>
              <a:buSzPts val="1200"/>
              <a:buFont typeface="Inter"/>
              <a:buChar char="●"/>
              <a:defRPr>
                <a:solidFill>
                  <a:schemeClr val="lt1"/>
                </a:solidFill>
              </a:defRPr>
            </a:lvl4pPr>
            <a:lvl5pPr marL="2286000" lvl="4" indent="-304800" algn="ctr">
              <a:spcBef>
                <a:spcPts val="0"/>
              </a:spcBef>
              <a:spcAft>
                <a:spcPts val="0"/>
              </a:spcAft>
              <a:buClr>
                <a:schemeClr val="lt1"/>
              </a:buClr>
              <a:buSzPts val="1200"/>
              <a:buFont typeface="Inter"/>
              <a:buChar char="○"/>
              <a:defRPr>
                <a:solidFill>
                  <a:schemeClr val="lt1"/>
                </a:solidFill>
              </a:defRPr>
            </a:lvl5pPr>
            <a:lvl6pPr marL="2743200" lvl="5" indent="-304800" algn="ctr">
              <a:spcBef>
                <a:spcPts val="0"/>
              </a:spcBef>
              <a:spcAft>
                <a:spcPts val="0"/>
              </a:spcAft>
              <a:buClr>
                <a:schemeClr val="lt1"/>
              </a:buClr>
              <a:buSzPts val="1200"/>
              <a:buFont typeface="Inter"/>
              <a:buChar char="■"/>
              <a:defRPr>
                <a:solidFill>
                  <a:schemeClr val="lt1"/>
                </a:solidFill>
              </a:defRPr>
            </a:lvl6pPr>
            <a:lvl7pPr marL="3200400" lvl="6" indent="-304800" algn="ctr">
              <a:spcBef>
                <a:spcPts val="0"/>
              </a:spcBef>
              <a:spcAft>
                <a:spcPts val="0"/>
              </a:spcAft>
              <a:buClr>
                <a:schemeClr val="lt1"/>
              </a:buClr>
              <a:buSzPts val="1200"/>
              <a:buFont typeface="Inter"/>
              <a:buChar char="●"/>
              <a:defRPr>
                <a:solidFill>
                  <a:schemeClr val="lt1"/>
                </a:solidFill>
              </a:defRPr>
            </a:lvl7pPr>
            <a:lvl8pPr marL="3657600" lvl="7" indent="-304800" algn="ctr">
              <a:spcBef>
                <a:spcPts val="0"/>
              </a:spcBef>
              <a:spcAft>
                <a:spcPts val="0"/>
              </a:spcAft>
              <a:buClr>
                <a:schemeClr val="lt1"/>
              </a:buClr>
              <a:buSzPts val="1200"/>
              <a:buFont typeface="Inter"/>
              <a:buChar char="○"/>
              <a:defRPr>
                <a:solidFill>
                  <a:schemeClr val="lt1"/>
                </a:solidFill>
              </a:defRPr>
            </a:lvl8pPr>
            <a:lvl9pPr marL="4114800" lvl="8" indent="-304800" algn="ctr">
              <a:spcBef>
                <a:spcPts val="0"/>
              </a:spcBef>
              <a:spcAft>
                <a:spcPts val="0"/>
              </a:spcAft>
              <a:buClr>
                <a:schemeClr val="lt1"/>
              </a:buClr>
              <a:buSzPts val="1200"/>
              <a:buFont typeface="Inter"/>
              <a:buChar char="■"/>
              <a:defRPr>
                <a:solidFill>
                  <a:schemeClr val="lt1"/>
                </a:solidFill>
              </a:defRPr>
            </a:lvl9pPr>
          </a:lstStyle>
          <a:p>
            <a:endParaRPr/>
          </a:p>
        </p:txBody>
      </p:sp>
      <p:sp>
        <p:nvSpPr>
          <p:cNvPr id="115" name="Google Shape;115;p11"/>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 Graph">
  <p:cSld name="CAPTION_ONLY">
    <p:bg>
      <p:bgPr>
        <a:solidFill>
          <a:schemeClr val="lt1"/>
        </a:solidFill>
        <a:effectLst/>
      </p:bgPr>
    </p:bg>
    <p:spTree>
      <p:nvGrpSpPr>
        <p:cNvPr id="1"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19" name="Google Shape;119;p12"/>
          <p:cNvSpPr txBox="1">
            <a:spLocks noGrp="1"/>
          </p:cNvSpPr>
          <p:nvPr>
            <p:ph type="title"/>
          </p:nvPr>
        </p:nvSpPr>
        <p:spPr>
          <a:xfrm>
            <a:off x="452575" y="596800"/>
            <a:ext cx="4418100" cy="1370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20" name="Google Shape;120;p12"/>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21" name="Google Shape;121;p12"/>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Header">
  <p:cSld name="BIG_NUMBER">
    <p:bg>
      <p:bgPr>
        <a:solidFill>
          <a:schemeClr val="dk2"/>
        </a:solidFill>
        <a:effectLst/>
      </p:bgPr>
    </p:bg>
    <p:spTree>
      <p:nvGrpSpPr>
        <p:cNvPr id="1" name="Shape 124"/>
        <p:cNvGrpSpPr/>
        <p:nvPr/>
      </p:nvGrpSpPr>
      <p:grpSpPr>
        <a:xfrm>
          <a:off x="0" y="0"/>
          <a:ext cx="0" cy="0"/>
          <a:chOff x="0" y="0"/>
          <a:chExt cx="0" cy="0"/>
        </a:xfrm>
      </p:grpSpPr>
      <p:sp>
        <p:nvSpPr>
          <p:cNvPr id="125" name="Google Shape;125;p13"/>
          <p:cNvSpPr>
            <a:spLocks noGrp="1"/>
          </p:cNvSpPr>
          <p:nvPr>
            <p:ph type="pic" idx="2"/>
          </p:nvPr>
        </p:nvSpPr>
        <p:spPr>
          <a:xfrm>
            <a:off x="213750" y="586950"/>
            <a:ext cx="8701800" cy="2327100"/>
          </a:xfrm>
          <a:prstGeom prst="roundRect">
            <a:avLst>
              <a:gd name="adj" fmla="val 3913"/>
            </a:avLst>
          </a:prstGeom>
          <a:noFill/>
          <a:ln>
            <a:noFill/>
          </a:ln>
        </p:spPr>
      </p:sp>
      <p:sp>
        <p:nvSpPr>
          <p:cNvPr id="126" name="Google Shape;126;p1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28" name="Google Shape;128;p13"/>
          <p:cNvSpPr txBox="1">
            <a:spLocks noGrp="1"/>
          </p:cNvSpPr>
          <p:nvPr>
            <p:ph type="body" idx="1"/>
          </p:nvPr>
        </p:nvSpPr>
        <p:spPr>
          <a:xfrm>
            <a:off x="5362800" y="30712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29" name="Google Shape;129;p1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Go-to-Market Strategy" type="blank">
  <p:cSld name="BLANK">
    <p:bg>
      <p:bgPr>
        <a:solidFill>
          <a:schemeClr val="dk1"/>
        </a:solidFill>
        <a:effectLst/>
      </p:bgPr>
    </p:bg>
    <p:spTree>
      <p:nvGrpSpPr>
        <p:cNvPr id="1" name="Shape 131"/>
        <p:cNvGrpSpPr/>
        <p:nvPr/>
      </p:nvGrpSpPr>
      <p:grpSpPr>
        <a:xfrm>
          <a:off x="0" y="0"/>
          <a:ext cx="0" cy="0"/>
          <a:chOff x="0" y="0"/>
          <a:chExt cx="0" cy="0"/>
        </a:xfrm>
      </p:grpSpPr>
      <p:sp>
        <p:nvSpPr>
          <p:cNvPr id="132" name="Google Shape;132;p14"/>
          <p:cNvSpPr>
            <a:spLocks noGrp="1"/>
          </p:cNvSpPr>
          <p:nvPr>
            <p:ph type="pic" idx="2"/>
          </p:nvPr>
        </p:nvSpPr>
        <p:spPr>
          <a:xfrm>
            <a:off x="6445900" y="626975"/>
            <a:ext cx="1932900" cy="2070000"/>
          </a:xfrm>
          <a:prstGeom prst="roundRect">
            <a:avLst>
              <a:gd name="adj" fmla="val 5387"/>
            </a:avLst>
          </a:prstGeom>
          <a:noFill/>
          <a:ln>
            <a:noFill/>
          </a:ln>
        </p:spPr>
      </p:sp>
      <p:sp>
        <p:nvSpPr>
          <p:cNvPr id="133" name="Google Shape;133;p14"/>
          <p:cNvSpPr>
            <a:spLocks noGrp="1"/>
          </p:cNvSpPr>
          <p:nvPr>
            <p:ph type="pic" idx="3"/>
          </p:nvPr>
        </p:nvSpPr>
        <p:spPr>
          <a:xfrm>
            <a:off x="4210025" y="626975"/>
            <a:ext cx="1932900" cy="2070000"/>
          </a:xfrm>
          <a:prstGeom prst="roundRect">
            <a:avLst>
              <a:gd name="adj" fmla="val 5387"/>
            </a:avLst>
          </a:prstGeom>
          <a:noFill/>
          <a:ln>
            <a:noFill/>
          </a:ln>
        </p:spPr>
      </p:sp>
      <p:cxnSp>
        <p:nvCxnSpPr>
          <p:cNvPr id="134" name="Google Shape;134;p14"/>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135" name="Google Shape;135;p14"/>
          <p:cNvSpPr txBox="1">
            <a:spLocks noGrp="1"/>
          </p:cNvSpPr>
          <p:nvPr>
            <p:ph type="title"/>
          </p:nvPr>
        </p:nvSpPr>
        <p:spPr>
          <a:xfrm>
            <a:off x="450850" y="596800"/>
            <a:ext cx="40830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136" name="Google Shape;136;p14"/>
          <p:cNvSpPr txBox="1">
            <a:spLocks noGrp="1"/>
          </p:cNvSpPr>
          <p:nvPr>
            <p:ph type="subTitle" idx="1"/>
          </p:nvPr>
        </p:nvSpPr>
        <p:spPr>
          <a:xfrm>
            <a:off x="4210025"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7" name="Google Shape;137;p14"/>
          <p:cNvSpPr txBox="1">
            <a:spLocks noGrp="1"/>
          </p:cNvSpPr>
          <p:nvPr>
            <p:ph type="body" idx="4"/>
          </p:nvPr>
        </p:nvSpPr>
        <p:spPr>
          <a:xfrm>
            <a:off x="4210025"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38" name="Google Shape;138;p14"/>
          <p:cNvSpPr txBox="1">
            <a:spLocks noGrp="1"/>
          </p:cNvSpPr>
          <p:nvPr>
            <p:ph type="subTitle" idx="5"/>
          </p:nvPr>
        </p:nvSpPr>
        <p:spPr>
          <a:xfrm>
            <a:off x="6458950" y="2802675"/>
            <a:ext cx="1906800" cy="7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139" name="Google Shape;139;p14"/>
          <p:cNvSpPr txBox="1">
            <a:spLocks noGrp="1"/>
          </p:cNvSpPr>
          <p:nvPr>
            <p:ph type="body" idx="6"/>
          </p:nvPr>
        </p:nvSpPr>
        <p:spPr>
          <a:xfrm>
            <a:off x="6458950" y="3441550"/>
            <a:ext cx="1607400" cy="1068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140" name="Google Shape;140;p14"/>
          <p:cNvSpPr txBox="1">
            <a:spLocks noGrp="1"/>
          </p:cNvSpPr>
          <p:nvPr>
            <p:ph type="body" idx="7"/>
          </p:nvPr>
        </p:nvSpPr>
        <p:spPr>
          <a:xfrm>
            <a:off x="450850" y="2399275"/>
            <a:ext cx="3048000" cy="2110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Font typeface="Inter"/>
              <a:buChar char="●"/>
              <a:defRPr>
                <a:solidFill>
                  <a:schemeClr val="lt1"/>
                </a:solidFill>
              </a:defRPr>
            </a:lvl1pPr>
            <a:lvl2pPr marL="914400" lvl="1" indent="-304800">
              <a:spcBef>
                <a:spcPts val="0"/>
              </a:spcBef>
              <a:spcAft>
                <a:spcPts val="0"/>
              </a:spcAft>
              <a:buClr>
                <a:schemeClr val="lt1"/>
              </a:buClr>
              <a:buSzPts val="1200"/>
              <a:buFont typeface="Inter"/>
              <a:buChar char="○"/>
              <a:defRPr>
                <a:solidFill>
                  <a:schemeClr val="lt1"/>
                </a:solidFill>
              </a:defRPr>
            </a:lvl2pPr>
            <a:lvl3pPr marL="1371600" lvl="2" indent="-304800">
              <a:spcBef>
                <a:spcPts val="0"/>
              </a:spcBef>
              <a:spcAft>
                <a:spcPts val="0"/>
              </a:spcAft>
              <a:buClr>
                <a:schemeClr val="lt1"/>
              </a:buClr>
              <a:buSzPts val="1200"/>
              <a:buFont typeface="Inter"/>
              <a:buChar char="■"/>
              <a:defRPr>
                <a:solidFill>
                  <a:schemeClr val="lt1"/>
                </a:solidFill>
              </a:defRPr>
            </a:lvl3pPr>
            <a:lvl4pPr marL="1828800" lvl="3" indent="-304800">
              <a:spcBef>
                <a:spcPts val="0"/>
              </a:spcBef>
              <a:spcAft>
                <a:spcPts val="0"/>
              </a:spcAft>
              <a:buClr>
                <a:schemeClr val="lt1"/>
              </a:buClr>
              <a:buSzPts val="1200"/>
              <a:buFont typeface="Inter"/>
              <a:buChar char="●"/>
              <a:defRPr>
                <a:solidFill>
                  <a:schemeClr val="lt1"/>
                </a:solidFill>
              </a:defRPr>
            </a:lvl4pPr>
            <a:lvl5pPr marL="2286000" lvl="4" indent="-304800">
              <a:spcBef>
                <a:spcPts val="0"/>
              </a:spcBef>
              <a:spcAft>
                <a:spcPts val="0"/>
              </a:spcAft>
              <a:buClr>
                <a:schemeClr val="lt1"/>
              </a:buClr>
              <a:buSzPts val="1200"/>
              <a:buFont typeface="Inter"/>
              <a:buChar char="○"/>
              <a:defRPr>
                <a:solidFill>
                  <a:schemeClr val="lt1"/>
                </a:solidFill>
              </a:defRPr>
            </a:lvl5pPr>
            <a:lvl6pPr marL="2743200" lvl="5" indent="-304800">
              <a:spcBef>
                <a:spcPts val="0"/>
              </a:spcBef>
              <a:spcAft>
                <a:spcPts val="0"/>
              </a:spcAft>
              <a:buClr>
                <a:schemeClr val="lt1"/>
              </a:buClr>
              <a:buSzPts val="1200"/>
              <a:buFont typeface="Inter"/>
              <a:buChar char="■"/>
              <a:defRPr>
                <a:solidFill>
                  <a:schemeClr val="lt1"/>
                </a:solidFill>
              </a:defRPr>
            </a:lvl6pPr>
            <a:lvl7pPr marL="3200400" lvl="6" indent="-304800">
              <a:spcBef>
                <a:spcPts val="0"/>
              </a:spcBef>
              <a:spcAft>
                <a:spcPts val="0"/>
              </a:spcAft>
              <a:buClr>
                <a:schemeClr val="lt1"/>
              </a:buClr>
              <a:buSzPts val="1200"/>
              <a:buFont typeface="Inter"/>
              <a:buChar char="●"/>
              <a:defRPr>
                <a:solidFill>
                  <a:schemeClr val="lt1"/>
                </a:solidFill>
              </a:defRPr>
            </a:lvl7pPr>
            <a:lvl8pPr marL="3657600" lvl="7" indent="-304800">
              <a:spcBef>
                <a:spcPts val="0"/>
              </a:spcBef>
              <a:spcAft>
                <a:spcPts val="0"/>
              </a:spcAft>
              <a:buClr>
                <a:schemeClr val="lt1"/>
              </a:buClr>
              <a:buSzPts val="1200"/>
              <a:buFont typeface="Inter"/>
              <a:buChar char="○"/>
              <a:defRPr>
                <a:solidFill>
                  <a:schemeClr val="lt1"/>
                </a:solidFill>
              </a:defRPr>
            </a:lvl8pPr>
            <a:lvl9pPr marL="4114800" lvl="8" indent="-304800">
              <a:spcBef>
                <a:spcPts val="0"/>
              </a:spcBef>
              <a:spcAft>
                <a:spcPts val="0"/>
              </a:spcAft>
              <a:buClr>
                <a:schemeClr val="lt1"/>
              </a:buClr>
              <a:buSzPts val="1200"/>
              <a:buFont typeface="Inter"/>
              <a:buChar char="■"/>
              <a:defRPr>
                <a:solidFill>
                  <a:schemeClr val="lt1"/>
                </a:solidFill>
              </a:defRPr>
            </a:lvl9pPr>
          </a:lstStyle>
          <a:p>
            <a:endParaRPr/>
          </a:p>
        </p:txBody>
      </p:sp>
      <p:sp>
        <p:nvSpPr>
          <p:cNvPr id="141" name="Google Shape;141;p14"/>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ilestones">
  <p:cSld name="TITLE_1">
    <p:bg>
      <p:bgPr>
        <a:solidFill>
          <a:schemeClr val="lt1"/>
        </a:solidFill>
        <a:effectLst/>
      </p:bgPr>
    </p:bg>
    <p:spTree>
      <p:nvGrpSpPr>
        <p:cNvPr id="1"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46" name="Google Shape;146;p15"/>
          <p:cNvSpPr txBox="1">
            <a:spLocks noGrp="1"/>
          </p:cNvSpPr>
          <p:nvPr>
            <p:ph type="title"/>
          </p:nvPr>
        </p:nvSpPr>
        <p:spPr>
          <a:xfrm>
            <a:off x="452575" y="596800"/>
            <a:ext cx="44181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47" name="Google Shape;147;p15"/>
          <p:cNvSpPr txBox="1">
            <a:spLocks noGrp="1"/>
          </p:cNvSpPr>
          <p:nvPr>
            <p:ph type="subTitle" idx="1"/>
          </p:nvPr>
        </p:nvSpPr>
        <p:spPr>
          <a:xfrm>
            <a:off x="46782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48" name="Google Shape;148;p15"/>
          <p:cNvSpPr txBox="1">
            <a:spLocks noGrp="1"/>
          </p:cNvSpPr>
          <p:nvPr>
            <p:ph type="body" idx="2"/>
          </p:nvPr>
        </p:nvSpPr>
        <p:spPr>
          <a:xfrm>
            <a:off x="39162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49" name="Google Shape;149;p15"/>
          <p:cNvSpPr txBox="1">
            <a:spLocks noGrp="1"/>
          </p:cNvSpPr>
          <p:nvPr>
            <p:ph type="subTitle" idx="3"/>
          </p:nvPr>
        </p:nvSpPr>
        <p:spPr>
          <a:xfrm>
            <a:off x="3052450"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0" name="Google Shape;150;p15"/>
          <p:cNvSpPr txBox="1">
            <a:spLocks noGrp="1"/>
          </p:cNvSpPr>
          <p:nvPr>
            <p:ph type="body" idx="4"/>
          </p:nvPr>
        </p:nvSpPr>
        <p:spPr>
          <a:xfrm>
            <a:off x="2976250"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1" name="Google Shape;151;p15"/>
          <p:cNvSpPr txBox="1">
            <a:spLocks noGrp="1"/>
          </p:cNvSpPr>
          <p:nvPr>
            <p:ph type="subTitle" idx="5"/>
          </p:nvPr>
        </p:nvSpPr>
        <p:spPr>
          <a:xfrm>
            <a:off x="5637075" y="18573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2" name="Google Shape;152;p15"/>
          <p:cNvSpPr txBox="1">
            <a:spLocks noGrp="1"/>
          </p:cNvSpPr>
          <p:nvPr>
            <p:ph type="body" idx="6"/>
          </p:nvPr>
        </p:nvSpPr>
        <p:spPr>
          <a:xfrm>
            <a:off x="5560875" y="22718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3" name="Google Shape;153;p15"/>
          <p:cNvSpPr txBox="1">
            <a:spLocks noGrp="1"/>
          </p:cNvSpPr>
          <p:nvPr>
            <p:ph type="subTitle" idx="7"/>
          </p:nvPr>
        </p:nvSpPr>
        <p:spPr>
          <a:xfrm>
            <a:off x="46782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4" name="Google Shape;154;p15"/>
          <p:cNvSpPr txBox="1">
            <a:spLocks noGrp="1"/>
          </p:cNvSpPr>
          <p:nvPr>
            <p:ph type="body" idx="8"/>
          </p:nvPr>
        </p:nvSpPr>
        <p:spPr>
          <a:xfrm>
            <a:off x="39162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5" name="Google Shape;155;p15"/>
          <p:cNvSpPr txBox="1">
            <a:spLocks noGrp="1"/>
          </p:cNvSpPr>
          <p:nvPr>
            <p:ph type="subTitle" idx="9"/>
          </p:nvPr>
        </p:nvSpPr>
        <p:spPr>
          <a:xfrm>
            <a:off x="3052450"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6" name="Google Shape;156;p15"/>
          <p:cNvSpPr txBox="1">
            <a:spLocks noGrp="1"/>
          </p:cNvSpPr>
          <p:nvPr>
            <p:ph type="body" idx="13"/>
          </p:nvPr>
        </p:nvSpPr>
        <p:spPr>
          <a:xfrm>
            <a:off x="2976250"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7" name="Google Shape;157;p15"/>
          <p:cNvSpPr txBox="1">
            <a:spLocks noGrp="1"/>
          </p:cNvSpPr>
          <p:nvPr>
            <p:ph type="subTitle" idx="14"/>
          </p:nvPr>
        </p:nvSpPr>
        <p:spPr>
          <a:xfrm>
            <a:off x="5637075" y="3075100"/>
            <a:ext cx="2151000" cy="7722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58" name="Google Shape;158;p15"/>
          <p:cNvSpPr txBox="1">
            <a:spLocks noGrp="1"/>
          </p:cNvSpPr>
          <p:nvPr>
            <p:ph type="body" idx="15"/>
          </p:nvPr>
        </p:nvSpPr>
        <p:spPr>
          <a:xfrm>
            <a:off x="5560875" y="3489625"/>
            <a:ext cx="21510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59" name="Google Shape;159;p15"/>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eatures / Benefits">
  <p:cSld name="CUSTOM">
    <p:bg>
      <p:bgPr>
        <a:solidFill>
          <a:schemeClr val="lt1"/>
        </a:solidFill>
        <a:effectLst/>
      </p:bgPr>
    </p:bg>
    <p:spTree>
      <p:nvGrpSpPr>
        <p:cNvPr id="1" name="Shape 162"/>
        <p:cNvGrpSpPr/>
        <p:nvPr/>
      </p:nvGrpSpPr>
      <p:grpSpPr>
        <a:xfrm>
          <a:off x="0" y="0"/>
          <a:ext cx="0" cy="0"/>
          <a:chOff x="0" y="0"/>
          <a:chExt cx="0" cy="0"/>
        </a:xfrm>
      </p:grpSpPr>
      <p:sp>
        <p:nvSpPr>
          <p:cNvPr id="163" name="Google Shape;1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65" name="Google Shape;165;p16"/>
          <p:cNvSpPr txBox="1">
            <a:spLocks noGrp="1"/>
          </p:cNvSpPr>
          <p:nvPr>
            <p:ph type="title"/>
          </p:nvPr>
        </p:nvSpPr>
        <p:spPr>
          <a:xfrm>
            <a:off x="452575" y="633600"/>
            <a:ext cx="3954600" cy="13161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a:endParaRPr/>
          </a:p>
        </p:txBody>
      </p:sp>
      <p:sp>
        <p:nvSpPr>
          <p:cNvPr id="166" name="Google Shape;166;p16"/>
          <p:cNvSpPr txBox="1">
            <a:spLocks noGrp="1"/>
          </p:cNvSpPr>
          <p:nvPr>
            <p:ph type="body" idx="1"/>
          </p:nvPr>
        </p:nvSpPr>
        <p:spPr>
          <a:xfrm>
            <a:off x="56052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167" name="Google Shape;167;p16"/>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a:spLocks noGrp="1"/>
          </p:cNvSpPr>
          <p:nvPr>
            <p:ph type="sldNum" idx="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accent2"/>
                </a:solidFill>
                <a:latin typeface="Inter Light"/>
                <a:ea typeface="Inter Light"/>
                <a:cs typeface="Inter Light"/>
                <a:sym typeface="Inter Light"/>
              </a:defRPr>
            </a:lvl1pPr>
            <a:lvl2pPr lvl="1" algn="ctr" rtl="0">
              <a:buNone/>
              <a:defRPr sz="800">
                <a:solidFill>
                  <a:schemeClr val="accent2"/>
                </a:solidFill>
                <a:latin typeface="Inter Light"/>
                <a:ea typeface="Inter Light"/>
                <a:cs typeface="Inter Light"/>
                <a:sym typeface="Inter Light"/>
              </a:defRPr>
            </a:lvl2pPr>
            <a:lvl3pPr lvl="2" algn="ctr" rtl="0">
              <a:buNone/>
              <a:defRPr sz="800">
                <a:solidFill>
                  <a:schemeClr val="accent2"/>
                </a:solidFill>
                <a:latin typeface="Inter Light"/>
                <a:ea typeface="Inter Light"/>
                <a:cs typeface="Inter Light"/>
                <a:sym typeface="Inter Light"/>
              </a:defRPr>
            </a:lvl3pPr>
            <a:lvl4pPr lvl="3" algn="ctr" rtl="0">
              <a:buNone/>
              <a:defRPr sz="800">
                <a:solidFill>
                  <a:schemeClr val="accent2"/>
                </a:solidFill>
                <a:latin typeface="Inter Light"/>
                <a:ea typeface="Inter Light"/>
                <a:cs typeface="Inter Light"/>
                <a:sym typeface="Inter Light"/>
              </a:defRPr>
            </a:lvl4pPr>
            <a:lvl5pPr lvl="4" algn="ctr" rtl="0">
              <a:buNone/>
              <a:defRPr sz="800">
                <a:solidFill>
                  <a:schemeClr val="accent2"/>
                </a:solidFill>
                <a:latin typeface="Inter Light"/>
                <a:ea typeface="Inter Light"/>
                <a:cs typeface="Inter Light"/>
                <a:sym typeface="Inter Light"/>
              </a:defRPr>
            </a:lvl5pPr>
            <a:lvl6pPr lvl="5" algn="ctr" rtl="0">
              <a:buNone/>
              <a:defRPr sz="800">
                <a:solidFill>
                  <a:schemeClr val="accent2"/>
                </a:solidFill>
                <a:latin typeface="Inter Light"/>
                <a:ea typeface="Inter Light"/>
                <a:cs typeface="Inter Light"/>
                <a:sym typeface="Inter Light"/>
              </a:defRPr>
            </a:lvl6pPr>
            <a:lvl7pPr lvl="6" algn="ctr" rtl="0">
              <a:buNone/>
              <a:defRPr sz="800">
                <a:solidFill>
                  <a:schemeClr val="accent2"/>
                </a:solidFill>
                <a:latin typeface="Inter Light"/>
                <a:ea typeface="Inter Light"/>
                <a:cs typeface="Inter Light"/>
                <a:sym typeface="Inter Light"/>
              </a:defRPr>
            </a:lvl7pPr>
            <a:lvl8pPr lvl="7" algn="ctr" rtl="0">
              <a:buNone/>
              <a:defRPr sz="800">
                <a:solidFill>
                  <a:schemeClr val="accent2"/>
                </a:solidFill>
                <a:latin typeface="Inter Light"/>
                <a:ea typeface="Inter Light"/>
                <a:cs typeface="Inter Light"/>
                <a:sym typeface="Inter Light"/>
              </a:defRPr>
            </a:lvl8pPr>
            <a:lvl9pPr lvl="8" algn="ctr" rtl="0">
              <a:buNone/>
              <a:defRPr sz="800">
                <a:solidFill>
                  <a:schemeClr val="accen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Images">
  <p:cSld name="CUSTOM_1">
    <p:bg>
      <p:bgPr>
        <a:solidFill>
          <a:schemeClr val="dk2"/>
        </a:solidFill>
        <a:effectLst/>
      </p:bgPr>
    </p:bg>
    <p:spTree>
      <p:nvGrpSpPr>
        <p:cNvPr id="1" name="Shape 170"/>
        <p:cNvGrpSpPr/>
        <p:nvPr/>
      </p:nvGrpSpPr>
      <p:grpSpPr>
        <a:xfrm>
          <a:off x="0" y="0"/>
          <a:ext cx="0" cy="0"/>
          <a:chOff x="0" y="0"/>
          <a:chExt cx="0" cy="0"/>
        </a:xfrm>
      </p:grpSpPr>
      <p:sp>
        <p:nvSpPr>
          <p:cNvPr id="171" name="Google Shape;171;p17"/>
          <p:cNvSpPr>
            <a:spLocks noGrp="1"/>
          </p:cNvSpPr>
          <p:nvPr>
            <p:ph type="pic" idx="2"/>
          </p:nvPr>
        </p:nvSpPr>
        <p:spPr>
          <a:xfrm>
            <a:off x="211850" y="203250"/>
            <a:ext cx="4292400" cy="4737000"/>
          </a:xfrm>
          <a:prstGeom prst="roundRect">
            <a:avLst>
              <a:gd name="adj" fmla="val 3358"/>
            </a:avLst>
          </a:prstGeom>
          <a:noFill/>
          <a:ln>
            <a:noFill/>
          </a:ln>
        </p:spPr>
      </p:sp>
      <p:sp>
        <p:nvSpPr>
          <p:cNvPr id="172" name="Google Shape;172;p17"/>
          <p:cNvSpPr>
            <a:spLocks noGrp="1"/>
          </p:cNvSpPr>
          <p:nvPr>
            <p:ph type="pic" idx="3"/>
          </p:nvPr>
        </p:nvSpPr>
        <p:spPr>
          <a:xfrm>
            <a:off x="4639750" y="203250"/>
            <a:ext cx="4292400" cy="4737000"/>
          </a:xfrm>
          <a:prstGeom prst="roundRect">
            <a:avLst>
              <a:gd name="adj" fmla="val 3358"/>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e Competition">
  <p:cSld name="CUSTOM_2">
    <p:bg>
      <p:bgPr>
        <a:solidFill>
          <a:schemeClr val="lt1"/>
        </a:solidFill>
        <a:effectLst/>
      </p:bgPr>
    </p:bg>
    <p:spTree>
      <p:nvGrpSpPr>
        <p:cNvPr id="1" name="Shape 173"/>
        <p:cNvGrpSpPr/>
        <p:nvPr/>
      </p:nvGrpSpPr>
      <p:grpSpPr>
        <a:xfrm>
          <a:off x="0" y="0"/>
          <a:ext cx="0" cy="0"/>
          <a:chOff x="0" y="0"/>
          <a:chExt cx="0" cy="0"/>
        </a:xfrm>
      </p:grpSpPr>
      <p:sp>
        <p:nvSpPr>
          <p:cNvPr id="174" name="Google Shape;174;p18"/>
          <p:cNvSpPr>
            <a:spLocks noGrp="1"/>
          </p:cNvSpPr>
          <p:nvPr>
            <p:ph type="pic" idx="2"/>
          </p:nvPr>
        </p:nvSpPr>
        <p:spPr>
          <a:xfrm>
            <a:off x="4014725" y="557375"/>
            <a:ext cx="1374300" cy="1471500"/>
          </a:xfrm>
          <a:prstGeom prst="roundRect">
            <a:avLst>
              <a:gd name="adj" fmla="val 7582"/>
            </a:avLst>
          </a:prstGeom>
          <a:noFill/>
          <a:ln>
            <a:noFill/>
          </a:ln>
        </p:spPr>
      </p:sp>
      <p:sp>
        <p:nvSpPr>
          <p:cNvPr id="175" name="Google Shape;175;p18"/>
          <p:cNvSpPr>
            <a:spLocks noGrp="1"/>
          </p:cNvSpPr>
          <p:nvPr>
            <p:ph type="pic" idx="3"/>
          </p:nvPr>
        </p:nvSpPr>
        <p:spPr>
          <a:xfrm>
            <a:off x="5688575" y="557375"/>
            <a:ext cx="1374300" cy="1471500"/>
          </a:xfrm>
          <a:prstGeom prst="roundRect">
            <a:avLst>
              <a:gd name="adj" fmla="val 7582"/>
            </a:avLst>
          </a:prstGeom>
          <a:noFill/>
          <a:ln>
            <a:noFill/>
          </a:ln>
        </p:spPr>
      </p:sp>
      <p:sp>
        <p:nvSpPr>
          <p:cNvPr id="176" name="Google Shape;176;p18"/>
          <p:cNvSpPr>
            <a:spLocks noGrp="1"/>
          </p:cNvSpPr>
          <p:nvPr>
            <p:ph type="pic" idx="4"/>
          </p:nvPr>
        </p:nvSpPr>
        <p:spPr>
          <a:xfrm>
            <a:off x="7362425" y="557375"/>
            <a:ext cx="1374300" cy="1471500"/>
          </a:xfrm>
          <a:prstGeom prst="roundRect">
            <a:avLst>
              <a:gd name="adj" fmla="val 7582"/>
            </a:avLst>
          </a:prstGeom>
          <a:noFill/>
          <a:ln>
            <a:noFill/>
          </a:ln>
        </p:spPr>
      </p:sp>
      <p:sp>
        <p:nvSpPr>
          <p:cNvPr id="177" name="Google Shape;177;p18"/>
          <p:cNvSpPr>
            <a:spLocks noGrp="1"/>
          </p:cNvSpPr>
          <p:nvPr>
            <p:ph type="pic" idx="5"/>
          </p:nvPr>
        </p:nvSpPr>
        <p:spPr>
          <a:xfrm>
            <a:off x="4014725" y="2644475"/>
            <a:ext cx="1374300" cy="1471500"/>
          </a:xfrm>
          <a:prstGeom prst="roundRect">
            <a:avLst>
              <a:gd name="adj" fmla="val 7582"/>
            </a:avLst>
          </a:prstGeom>
          <a:noFill/>
          <a:ln>
            <a:noFill/>
          </a:ln>
        </p:spPr>
      </p:sp>
      <p:sp>
        <p:nvSpPr>
          <p:cNvPr id="178" name="Google Shape;178;p18"/>
          <p:cNvSpPr>
            <a:spLocks noGrp="1"/>
          </p:cNvSpPr>
          <p:nvPr>
            <p:ph type="pic" idx="6"/>
          </p:nvPr>
        </p:nvSpPr>
        <p:spPr>
          <a:xfrm>
            <a:off x="5688575" y="2644475"/>
            <a:ext cx="1374300" cy="1471500"/>
          </a:xfrm>
          <a:prstGeom prst="roundRect">
            <a:avLst>
              <a:gd name="adj" fmla="val 7582"/>
            </a:avLst>
          </a:prstGeom>
          <a:noFill/>
          <a:ln>
            <a:noFill/>
          </a:ln>
        </p:spPr>
      </p:sp>
      <p:sp>
        <p:nvSpPr>
          <p:cNvPr id="179" name="Google Shape;179;p18"/>
          <p:cNvSpPr>
            <a:spLocks noGrp="1"/>
          </p:cNvSpPr>
          <p:nvPr>
            <p:ph type="pic" idx="7"/>
          </p:nvPr>
        </p:nvSpPr>
        <p:spPr>
          <a:xfrm>
            <a:off x="7362425" y="2644475"/>
            <a:ext cx="1374300" cy="1471500"/>
          </a:xfrm>
          <a:prstGeom prst="roundRect">
            <a:avLst>
              <a:gd name="adj" fmla="val 7582"/>
            </a:avLst>
          </a:prstGeom>
          <a:noFill/>
          <a:ln>
            <a:noFill/>
          </a:ln>
        </p:spPr>
      </p:sp>
      <p:cxnSp>
        <p:nvCxnSpPr>
          <p:cNvPr id="180" name="Google Shape;180;p1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181" name="Google Shape;181;p18"/>
          <p:cNvSpPr txBox="1">
            <a:spLocks noGrp="1"/>
          </p:cNvSpPr>
          <p:nvPr>
            <p:ph type="title"/>
          </p:nvPr>
        </p:nvSpPr>
        <p:spPr>
          <a:xfrm>
            <a:off x="452575" y="596800"/>
            <a:ext cx="3262500" cy="1359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182" name="Google Shape;182;p18"/>
          <p:cNvSpPr txBox="1">
            <a:spLocks noGrp="1"/>
          </p:cNvSpPr>
          <p:nvPr>
            <p:ph type="subTitle" idx="1"/>
          </p:nvPr>
        </p:nvSpPr>
        <p:spPr>
          <a:xfrm>
            <a:off x="452575" y="1956400"/>
            <a:ext cx="2616000" cy="6273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a:endParaRPr/>
          </a:p>
        </p:txBody>
      </p:sp>
      <p:sp>
        <p:nvSpPr>
          <p:cNvPr id="183" name="Google Shape;183;p18"/>
          <p:cNvSpPr txBox="1">
            <a:spLocks noGrp="1"/>
          </p:cNvSpPr>
          <p:nvPr>
            <p:ph type="body" idx="8"/>
          </p:nvPr>
        </p:nvSpPr>
        <p:spPr>
          <a:xfrm>
            <a:off x="467825" y="2583700"/>
            <a:ext cx="3247200" cy="9450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SzPts val="1200"/>
              <a:buFont typeface="Inter"/>
              <a:buChar char="●"/>
              <a:defRPr/>
            </a:lvl1pPr>
            <a:lvl2pPr marL="914400" lvl="1" indent="-304800">
              <a:lnSpc>
                <a:spcPct val="115000"/>
              </a:lnSpc>
              <a:spcBef>
                <a:spcPts val="0"/>
              </a:spcBef>
              <a:spcAft>
                <a:spcPts val="0"/>
              </a:spcAft>
              <a:buSzPts val="1200"/>
              <a:buFont typeface="Inter"/>
              <a:buChar char="○"/>
              <a:defRPr/>
            </a:lvl2pPr>
            <a:lvl3pPr marL="1371600" lvl="2" indent="-304800">
              <a:lnSpc>
                <a:spcPct val="115000"/>
              </a:lnSpc>
              <a:spcBef>
                <a:spcPts val="0"/>
              </a:spcBef>
              <a:spcAft>
                <a:spcPts val="0"/>
              </a:spcAft>
              <a:buSzPts val="1200"/>
              <a:buFont typeface="Inter"/>
              <a:buChar char="■"/>
              <a:defRPr/>
            </a:lvl3pPr>
            <a:lvl4pPr marL="1828800" lvl="3" indent="-304800">
              <a:lnSpc>
                <a:spcPct val="115000"/>
              </a:lnSpc>
              <a:spcBef>
                <a:spcPts val="0"/>
              </a:spcBef>
              <a:spcAft>
                <a:spcPts val="0"/>
              </a:spcAft>
              <a:buSzPts val="1200"/>
              <a:buFont typeface="Inter"/>
              <a:buChar char="●"/>
              <a:defRPr/>
            </a:lvl4pPr>
            <a:lvl5pPr marL="2286000" lvl="4" indent="-304800">
              <a:lnSpc>
                <a:spcPct val="115000"/>
              </a:lnSpc>
              <a:spcBef>
                <a:spcPts val="0"/>
              </a:spcBef>
              <a:spcAft>
                <a:spcPts val="0"/>
              </a:spcAft>
              <a:buSzPts val="1200"/>
              <a:buFont typeface="Inter"/>
              <a:buChar char="○"/>
              <a:defRPr/>
            </a:lvl5pPr>
            <a:lvl6pPr marL="2743200" lvl="5" indent="-304800">
              <a:lnSpc>
                <a:spcPct val="115000"/>
              </a:lnSpc>
              <a:spcBef>
                <a:spcPts val="0"/>
              </a:spcBef>
              <a:spcAft>
                <a:spcPts val="0"/>
              </a:spcAft>
              <a:buSzPts val="1200"/>
              <a:buFont typeface="Inter"/>
              <a:buChar char="■"/>
              <a:defRPr/>
            </a:lvl6pPr>
            <a:lvl7pPr marL="3200400" lvl="6" indent="-304800">
              <a:lnSpc>
                <a:spcPct val="115000"/>
              </a:lnSpc>
              <a:spcBef>
                <a:spcPts val="0"/>
              </a:spcBef>
              <a:spcAft>
                <a:spcPts val="0"/>
              </a:spcAft>
              <a:buSzPts val="1200"/>
              <a:buFont typeface="Inter"/>
              <a:buChar char="●"/>
              <a:defRPr/>
            </a:lvl7pPr>
            <a:lvl8pPr marL="3657600" lvl="7" indent="-304800">
              <a:lnSpc>
                <a:spcPct val="115000"/>
              </a:lnSpc>
              <a:spcBef>
                <a:spcPts val="0"/>
              </a:spcBef>
              <a:spcAft>
                <a:spcPts val="0"/>
              </a:spcAft>
              <a:buSzPts val="1200"/>
              <a:buFont typeface="Inter"/>
              <a:buChar char="○"/>
              <a:defRPr/>
            </a:lvl8pPr>
            <a:lvl9pPr marL="4114800" lvl="8" indent="-304800">
              <a:lnSpc>
                <a:spcPct val="115000"/>
              </a:lnSpc>
              <a:spcBef>
                <a:spcPts val="0"/>
              </a:spcBef>
              <a:spcAft>
                <a:spcPts val="0"/>
              </a:spcAft>
              <a:buSzPts val="1200"/>
              <a:buFont typeface="Inter"/>
              <a:buChar char="■"/>
              <a:defRPr/>
            </a:lvl9pPr>
          </a:lstStyle>
          <a:p>
            <a:endParaRPr/>
          </a:p>
        </p:txBody>
      </p:sp>
      <p:sp>
        <p:nvSpPr>
          <p:cNvPr id="184" name="Google Shape;184;p18"/>
          <p:cNvSpPr txBox="1">
            <a:spLocks noGrp="1"/>
          </p:cNvSpPr>
          <p:nvPr>
            <p:ph type="subTitle" idx="9"/>
          </p:nvPr>
        </p:nvSpPr>
        <p:spPr>
          <a:xfrm>
            <a:off x="40147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5" name="Google Shape;185;p18"/>
          <p:cNvSpPr txBox="1">
            <a:spLocks noGrp="1"/>
          </p:cNvSpPr>
          <p:nvPr>
            <p:ph type="subTitle" idx="13"/>
          </p:nvPr>
        </p:nvSpPr>
        <p:spPr>
          <a:xfrm>
            <a:off x="568857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6" name="Google Shape;186;p18"/>
          <p:cNvSpPr txBox="1">
            <a:spLocks noGrp="1"/>
          </p:cNvSpPr>
          <p:nvPr>
            <p:ph type="subTitle" idx="14"/>
          </p:nvPr>
        </p:nvSpPr>
        <p:spPr>
          <a:xfrm>
            <a:off x="7362425" y="202887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7" name="Google Shape;187;p18"/>
          <p:cNvSpPr txBox="1">
            <a:spLocks noGrp="1"/>
          </p:cNvSpPr>
          <p:nvPr>
            <p:ph type="subTitle" idx="15"/>
          </p:nvPr>
        </p:nvSpPr>
        <p:spPr>
          <a:xfrm>
            <a:off x="40147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8" name="Google Shape;188;p18"/>
          <p:cNvSpPr txBox="1">
            <a:spLocks noGrp="1"/>
          </p:cNvSpPr>
          <p:nvPr>
            <p:ph type="subTitle" idx="16"/>
          </p:nvPr>
        </p:nvSpPr>
        <p:spPr>
          <a:xfrm>
            <a:off x="568857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89" name="Google Shape;189;p18"/>
          <p:cNvSpPr txBox="1">
            <a:spLocks noGrp="1"/>
          </p:cNvSpPr>
          <p:nvPr>
            <p:ph type="subTitle" idx="17"/>
          </p:nvPr>
        </p:nvSpPr>
        <p:spPr>
          <a:xfrm>
            <a:off x="7362425" y="4067725"/>
            <a:ext cx="1374300" cy="627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a:endParaRPr/>
          </a:p>
        </p:txBody>
      </p:sp>
      <p:sp>
        <p:nvSpPr>
          <p:cNvPr id="190" name="Google Shape;190;p1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Gallery">
  <p:cSld name="CUSTOM_1_1">
    <p:bg>
      <p:bgPr>
        <a:solidFill>
          <a:schemeClr val="dk2"/>
        </a:solidFill>
        <a:effectLst/>
      </p:bgPr>
    </p:bg>
    <p:spTree>
      <p:nvGrpSpPr>
        <p:cNvPr id="1" name="Shape 193"/>
        <p:cNvGrpSpPr/>
        <p:nvPr/>
      </p:nvGrpSpPr>
      <p:grpSpPr>
        <a:xfrm>
          <a:off x="0" y="0"/>
          <a:ext cx="0" cy="0"/>
          <a:chOff x="0" y="0"/>
          <a:chExt cx="0" cy="0"/>
        </a:xfrm>
      </p:grpSpPr>
      <p:sp>
        <p:nvSpPr>
          <p:cNvPr id="194" name="Google Shape;194;p19"/>
          <p:cNvSpPr>
            <a:spLocks noGrp="1"/>
          </p:cNvSpPr>
          <p:nvPr>
            <p:ph type="pic" idx="2"/>
          </p:nvPr>
        </p:nvSpPr>
        <p:spPr>
          <a:xfrm>
            <a:off x="228625" y="592625"/>
            <a:ext cx="2205000" cy="1215600"/>
          </a:xfrm>
          <a:prstGeom prst="roundRect">
            <a:avLst>
              <a:gd name="adj" fmla="val 3655"/>
            </a:avLst>
          </a:prstGeom>
          <a:noFill/>
          <a:ln>
            <a:noFill/>
          </a:ln>
        </p:spPr>
      </p:sp>
      <p:sp>
        <p:nvSpPr>
          <p:cNvPr id="195" name="Google Shape;195;p19"/>
          <p:cNvSpPr>
            <a:spLocks noGrp="1"/>
          </p:cNvSpPr>
          <p:nvPr>
            <p:ph type="pic" idx="3"/>
          </p:nvPr>
        </p:nvSpPr>
        <p:spPr>
          <a:xfrm>
            <a:off x="3931925" y="592625"/>
            <a:ext cx="2205000" cy="1215600"/>
          </a:xfrm>
          <a:prstGeom prst="roundRect">
            <a:avLst>
              <a:gd name="adj" fmla="val 3655"/>
            </a:avLst>
          </a:prstGeom>
          <a:noFill/>
          <a:ln>
            <a:noFill/>
          </a:ln>
        </p:spPr>
      </p:sp>
      <p:sp>
        <p:nvSpPr>
          <p:cNvPr id="196" name="Google Shape;196;p19"/>
          <p:cNvSpPr>
            <a:spLocks noGrp="1"/>
          </p:cNvSpPr>
          <p:nvPr>
            <p:ph type="pic" idx="4"/>
          </p:nvPr>
        </p:nvSpPr>
        <p:spPr>
          <a:xfrm>
            <a:off x="7635600" y="592625"/>
            <a:ext cx="1135200" cy="1215600"/>
          </a:xfrm>
          <a:prstGeom prst="roundRect">
            <a:avLst>
              <a:gd name="adj" fmla="val 3655"/>
            </a:avLst>
          </a:prstGeom>
          <a:noFill/>
          <a:ln>
            <a:noFill/>
          </a:ln>
        </p:spPr>
      </p:sp>
      <p:sp>
        <p:nvSpPr>
          <p:cNvPr id="197" name="Google Shape;197;p19"/>
          <p:cNvSpPr>
            <a:spLocks noGrp="1"/>
          </p:cNvSpPr>
          <p:nvPr>
            <p:ph type="pic" idx="5"/>
          </p:nvPr>
        </p:nvSpPr>
        <p:spPr>
          <a:xfrm>
            <a:off x="2575300" y="593225"/>
            <a:ext cx="1215000" cy="1215000"/>
          </a:xfrm>
          <a:prstGeom prst="ellipse">
            <a:avLst/>
          </a:prstGeom>
          <a:noFill/>
          <a:ln>
            <a:noFill/>
          </a:ln>
        </p:spPr>
      </p:sp>
      <p:sp>
        <p:nvSpPr>
          <p:cNvPr id="198" name="Google Shape;198;p19"/>
          <p:cNvSpPr>
            <a:spLocks noGrp="1"/>
          </p:cNvSpPr>
          <p:nvPr>
            <p:ph type="pic" idx="6"/>
          </p:nvPr>
        </p:nvSpPr>
        <p:spPr>
          <a:xfrm>
            <a:off x="6278800" y="593225"/>
            <a:ext cx="1215000" cy="1215000"/>
          </a:xfrm>
          <a:prstGeom prst="ellipse">
            <a:avLst/>
          </a:prstGeom>
          <a:noFill/>
          <a:ln>
            <a:noFill/>
          </a:ln>
        </p:spPr>
      </p:sp>
      <p:sp>
        <p:nvSpPr>
          <p:cNvPr id="199" name="Google Shape;199;p19"/>
          <p:cNvSpPr>
            <a:spLocks noGrp="1"/>
          </p:cNvSpPr>
          <p:nvPr>
            <p:ph type="pic" idx="7"/>
          </p:nvPr>
        </p:nvSpPr>
        <p:spPr>
          <a:xfrm>
            <a:off x="228613" y="1964250"/>
            <a:ext cx="1215000" cy="1215000"/>
          </a:xfrm>
          <a:prstGeom prst="ellipse">
            <a:avLst/>
          </a:prstGeom>
          <a:noFill/>
          <a:ln>
            <a:noFill/>
          </a:ln>
        </p:spPr>
      </p:sp>
      <p:sp>
        <p:nvSpPr>
          <p:cNvPr id="200" name="Google Shape;200;p19"/>
          <p:cNvSpPr>
            <a:spLocks noGrp="1"/>
          </p:cNvSpPr>
          <p:nvPr>
            <p:ph type="pic" idx="8"/>
          </p:nvPr>
        </p:nvSpPr>
        <p:spPr>
          <a:xfrm>
            <a:off x="1545425" y="1963950"/>
            <a:ext cx="2205000" cy="1215600"/>
          </a:xfrm>
          <a:prstGeom prst="roundRect">
            <a:avLst>
              <a:gd name="adj" fmla="val 3655"/>
            </a:avLst>
          </a:prstGeom>
          <a:noFill/>
          <a:ln>
            <a:noFill/>
          </a:ln>
        </p:spPr>
      </p:sp>
      <p:sp>
        <p:nvSpPr>
          <p:cNvPr id="201" name="Google Shape;201;p19"/>
          <p:cNvSpPr>
            <a:spLocks noGrp="1"/>
          </p:cNvSpPr>
          <p:nvPr>
            <p:ph type="pic" idx="9"/>
          </p:nvPr>
        </p:nvSpPr>
        <p:spPr>
          <a:xfrm>
            <a:off x="3932063" y="1963950"/>
            <a:ext cx="1135200" cy="1215600"/>
          </a:xfrm>
          <a:prstGeom prst="roundRect">
            <a:avLst>
              <a:gd name="adj" fmla="val 3655"/>
            </a:avLst>
          </a:prstGeom>
          <a:noFill/>
          <a:ln>
            <a:noFill/>
          </a:ln>
        </p:spPr>
      </p:sp>
      <p:sp>
        <p:nvSpPr>
          <p:cNvPr id="202" name="Google Shape;202;p19"/>
          <p:cNvSpPr>
            <a:spLocks noGrp="1"/>
          </p:cNvSpPr>
          <p:nvPr>
            <p:ph type="pic" idx="13"/>
          </p:nvPr>
        </p:nvSpPr>
        <p:spPr>
          <a:xfrm>
            <a:off x="5248888" y="1963950"/>
            <a:ext cx="2205000" cy="1215600"/>
          </a:xfrm>
          <a:prstGeom prst="roundRect">
            <a:avLst>
              <a:gd name="adj" fmla="val 3655"/>
            </a:avLst>
          </a:prstGeom>
          <a:noFill/>
          <a:ln>
            <a:noFill/>
          </a:ln>
        </p:spPr>
      </p:sp>
      <p:sp>
        <p:nvSpPr>
          <p:cNvPr id="203" name="Google Shape;203;p19"/>
          <p:cNvSpPr>
            <a:spLocks noGrp="1"/>
          </p:cNvSpPr>
          <p:nvPr>
            <p:ph type="pic" idx="14"/>
          </p:nvPr>
        </p:nvSpPr>
        <p:spPr>
          <a:xfrm>
            <a:off x="7555713" y="1964250"/>
            <a:ext cx="1215000" cy="1215000"/>
          </a:xfrm>
          <a:prstGeom prst="ellipse">
            <a:avLst/>
          </a:prstGeom>
          <a:noFill/>
          <a:ln>
            <a:noFill/>
          </a:ln>
        </p:spPr>
      </p:sp>
      <p:sp>
        <p:nvSpPr>
          <p:cNvPr id="204" name="Google Shape;204;p19"/>
          <p:cNvSpPr>
            <a:spLocks noGrp="1"/>
          </p:cNvSpPr>
          <p:nvPr>
            <p:ph type="pic" idx="15"/>
          </p:nvPr>
        </p:nvSpPr>
        <p:spPr>
          <a:xfrm>
            <a:off x="228625" y="3335275"/>
            <a:ext cx="2205000" cy="1215600"/>
          </a:xfrm>
          <a:prstGeom prst="roundRect">
            <a:avLst>
              <a:gd name="adj" fmla="val 3655"/>
            </a:avLst>
          </a:prstGeom>
          <a:noFill/>
          <a:ln>
            <a:noFill/>
          </a:ln>
        </p:spPr>
      </p:sp>
      <p:sp>
        <p:nvSpPr>
          <p:cNvPr id="205" name="Google Shape;205;p19"/>
          <p:cNvSpPr>
            <a:spLocks noGrp="1"/>
          </p:cNvSpPr>
          <p:nvPr>
            <p:ph type="pic" idx="16"/>
          </p:nvPr>
        </p:nvSpPr>
        <p:spPr>
          <a:xfrm>
            <a:off x="3931925" y="3335275"/>
            <a:ext cx="2205000" cy="1215600"/>
          </a:xfrm>
          <a:prstGeom prst="roundRect">
            <a:avLst>
              <a:gd name="adj" fmla="val 3655"/>
            </a:avLst>
          </a:prstGeom>
          <a:noFill/>
          <a:ln>
            <a:noFill/>
          </a:ln>
        </p:spPr>
      </p:sp>
      <p:sp>
        <p:nvSpPr>
          <p:cNvPr id="206" name="Google Shape;206;p19"/>
          <p:cNvSpPr>
            <a:spLocks noGrp="1"/>
          </p:cNvSpPr>
          <p:nvPr>
            <p:ph type="pic" idx="17"/>
          </p:nvPr>
        </p:nvSpPr>
        <p:spPr>
          <a:xfrm>
            <a:off x="7635600" y="3335275"/>
            <a:ext cx="1135200" cy="1215600"/>
          </a:xfrm>
          <a:prstGeom prst="roundRect">
            <a:avLst>
              <a:gd name="adj" fmla="val 3655"/>
            </a:avLst>
          </a:prstGeom>
          <a:noFill/>
          <a:ln>
            <a:noFill/>
          </a:ln>
        </p:spPr>
      </p:sp>
      <p:sp>
        <p:nvSpPr>
          <p:cNvPr id="207" name="Google Shape;207;p19"/>
          <p:cNvSpPr>
            <a:spLocks noGrp="1"/>
          </p:cNvSpPr>
          <p:nvPr>
            <p:ph type="pic" idx="18"/>
          </p:nvPr>
        </p:nvSpPr>
        <p:spPr>
          <a:xfrm>
            <a:off x="2575300" y="3335875"/>
            <a:ext cx="1215000" cy="1215000"/>
          </a:xfrm>
          <a:prstGeom prst="ellipse">
            <a:avLst/>
          </a:prstGeom>
          <a:noFill/>
          <a:ln>
            <a:noFill/>
          </a:ln>
        </p:spPr>
      </p:sp>
      <p:sp>
        <p:nvSpPr>
          <p:cNvPr id="208" name="Google Shape;208;p19"/>
          <p:cNvSpPr>
            <a:spLocks noGrp="1"/>
          </p:cNvSpPr>
          <p:nvPr>
            <p:ph type="pic" idx="19"/>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11" name="Google Shape;211;p1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213"/>
        <p:cNvGrpSpPr/>
        <p:nvPr/>
      </p:nvGrpSpPr>
      <p:grpSpPr>
        <a:xfrm>
          <a:off x="0" y="0"/>
          <a:ext cx="0" cy="0"/>
          <a:chOff x="0" y="0"/>
          <a:chExt cx="0" cy="0"/>
        </a:xfrm>
      </p:grpSpPr>
      <p:sp>
        <p:nvSpPr>
          <p:cNvPr id="214" name="Google Shape;214;p2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15" name="Google Shape;215;p20"/>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216" name="Google Shape;21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ivider Slide">
  <p:cSld name="CUSTOM_3">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p:nvPr>
        </p:nvSpPr>
        <p:spPr>
          <a:xfrm>
            <a:off x="420875" y="1402000"/>
            <a:ext cx="4324800" cy="2432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20" name="Google Shape;20;p3"/>
          <p:cNvSpPr txBox="1">
            <a:spLocks noGrp="1"/>
          </p:cNvSpPr>
          <p:nvPr>
            <p:ph type="title" idx="2"/>
          </p:nvPr>
        </p:nvSpPr>
        <p:spPr>
          <a:xfrm>
            <a:off x="474350" y="3793500"/>
            <a:ext cx="4036500" cy="1153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cxnSp>
        <p:nvCxnSpPr>
          <p:cNvPr id="21" name="Google Shape;21;p3"/>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22" name="Google Shape;22;p3"/>
          <p:cNvSpPr>
            <a:spLocks noGrp="1"/>
          </p:cNvSpPr>
          <p:nvPr>
            <p:ph type="pic" idx="3"/>
          </p:nvPr>
        </p:nvSpPr>
        <p:spPr>
          <a:xfrm>
            <a:off x="5039775" y="196800"/>
            <a:ext cx="3905400" cy="4749900"/>
          </a:xfrm>
          <a:prstGeom prst="roundRect">
            <a:avLst>
              <a:gd name="adj" fmla="val 2053"/>
            </a:avLst>
          </a:prstGeom>
          <a:noFill/>
          <a:ln>
            <a:noFill/>
          </a:ln>
        </p:spPr>
      </p:sp>
      <p:sp>
        <p:nvSpPr>
          <p:cNvPr id="23" name="Google Shape;23;p3"/>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217"/>
        <p:cNvGrpSpPr/>
        <p:nvPr/>
      </p:nvGrpSpPr>
      <p:grpSpPr>
        <a:xfrm>
          <a:off x="0" y="0"/>
          <a:ext cx="0" cy="0"/>
          <a:chOff x="0" y="0"/>
          <a:chExt cx="0" cy="0"/>
        </a:xfrm>
      </p:grpSpPr>
      <p:sp>
        <p:nvSpPr>
          <p:cNvPr id="218" name="Google Shape;218;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9" name="Google Shape;21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220"/>
        <p:cNvGrpSpPr/>
        <p:nvPr/>
      </p:nvGrpSpPr>
      <p:grpSpPr>
        <a:xfrm>
          <a:off x="0" y="0"/>
          <a:ext cx="0" cy="0"/>
          <a:chOff x="0" y="0"/>
          <a:chExt cx="0" cy="0"/>
        </a:xfrm>
      </p:grpSpPr>
      <p:sp>
        <p:nvSpPr>
          <p:cNvPr id="221" name="Google Shape;22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2" name="Google Shape;22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3" name="Google Shape;22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24"/>
        <p:cNvGrpSpPr/>
        <p:nvPr/>
      </p:nvGrpSpPr>
      <p:grpSpPr>
        <a:xfrm>
          <a:off x="0" y="0"/>
          <a:ext cx="0" cy="0"/>
          <a:chOff x="0" y="0"/>
          <a:chExt cx="0" cy="0"/>
        </a:xfrm>
      </p:grpSpPr>
      <p:sp>
        <p:nvSpPr>
          <p:cNvPr id="225" name="Google Shape;2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26" name="Google Shape;226;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7" name="Google Shape;227;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28" name="Google Shape;22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29"/>
        <p:cNvGrpSpPr/>
        <p:nvPr/>
      </p:nvGrpSpPr>
      <p:grpSpPr>
        <a:xfrm>
          <a:off x="0" y="0"/>
          <a:ext cx="0" cy="0"/>
          <a:chOff x="0" y="0"/>
          <a:chExt cx="0" cy="0"/>
        </a:xfrm>
      </p:grpSpPr>
      <p:sp>
        <p:nvSpPr>
          <p:cNvPr id="230" name="Google Shape;2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1" name="Google Shape;23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4" name="Google Shape;234;p2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35" name="Google Shape;23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_1">
    <p:spTree>
      <p:nvGrpSpPr>
        <p:cNvPr id="1"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42" name="Google Shape;242;p27"/>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243" name="Google Shape;243;p2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44" name="Google Shape;24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245"/>
        <p:cNvGrpSpPr/>
        <p:nvPr/>
      </p:nvGrpSpPr>
      <p:grpSpPr>
        <a:xfrm>
          <a:off x="0" y="0"/>
          <a:ext cx="0" cy="0"/>
          <a:chOff x="0" y="0"/>
          <a:chExt cx="0" cy="0"/>
        </a:xfrm>
      </p:grpSpPr>
      <p:sp>
        <p:nvSpPr>
          <p:cNvPr id="246" name="Google Shape;246;p28"/>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
        <p:nvSpPr>
          <p:cNvPr id="247" name="Google Shape;24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248"/>
        <p:cNvGrpSpPr/>
        <p:nvPr/>
      </p:nvGrpSpPr>
      <p:grpSpPr>
        <a:xfrm>
          <a:off x="0" y="0"/>
          <a:ext cx="0" cy="0"/>
          <a:chOff x="0" y="0"/>
          <a:chExt cx="0" cy="0"/>
        </a:xfrm>
      </p:grpSpPr>
      <p:sp>
        <p:nvSpPr>
          <p:cNvPr id="249" name="Google Shape;249;p2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251" name="Google Shape;251;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_1">
  <p:cSld name="BLANK_1">
    <p:spTree>
      <p:nvGrpSpPr>
        <p:cNvPr id="1" name="Shape 252"/>
        <p:cNvGrpSpPr/>
        <p:nvPr/>
      </p:nvGrpSpPr>
      <p:grpSpPr>
        <a:xfrm>
          <a:off x="0" y="0"/>
          <a:ext cx="0" cy="0"/>
          <a:chOff x="0" y="0"/>
          <a:chExt cx="0" cy="0"/>
        </a:xfrm>
      </p:grpSpPr>
      <p:sp>
        <p:nvSpPr>
          <p:cNvPr id="253" name="Google Shape;25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sion / Mission" type="secHead">
  <p:cSld name="SECTION_HEADER">
    <p:bg>
      <p:bgPr>
        <a:solidFill>
          <a:schemeClr val="lt1"/>
        </a:solidFill>
        <a:effectLst/>
      </p:bgPr>
    </p:bg>
    <p:spTree>
      <p:nvGrpSpPr>
        <p:cNvPr id="1" name="Shape 26"/>
        <p:cNvGrpSpPr/>
        <p:nvPr/>
      </p:nvGrpSpPr>
      <p:grpSpPr>
        <a:xfrm>
          <a:off x="0" y="0"/>
          <a:ext cx="0" cy="0"/>
          <a:chOff x="0" y="0"/>
          <a:chExt cx="0" cy="0"/>
        </a:xfrm>
      </p:grpSpPr>
      <p:sp>
        <p:nvSpPr>
          <p:cNvPr id="27" name="Google Shape;27;p4"/>
          <p:cNvSpPr>
            <a:spLocks noGrp="1"/>
          </p:cNvSpPr>
          <p:nvPr>
            <p:ph type="pic" idx="2"/>
          </p:nvPr>
        </p:nvSpPr>
        <p:spPr>
          <a:xfrm>
            <a:off x="5039775" y="203250"/>
            <a:ext cx="3905400" cy="2298600"/>
          </a:xfrm>
          <a:prstGeom prst="roundRect">
            <a:avLst>
              <a:gd name="adj" fmla="val 2053"/>
            </a:avLst>
          </a:prstGeom>
          <a:noFill/>
          <a:ln>
            <a:noFill/>
          </a:ln>
        </p:spPr>
      </p:sp>
      <p:cxnSp>
        <p:nvCxnSpPr>
          <p:cNvPr id="28" name="Google Shape;28;p4"/>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29" name="Google Shape;29;p4"/>
          <p:cNvSpPr txBox="1">
            <a:spLocks noGrp="1"/>
          </p:cNvSpPr>
          <p:nvPr>
            <p:ph type="body" idx="1"/>
          </p:nvPr>
        </p:nvSpPr>
        <p:spPr>
          <a:xfrm>
            <a:off x="452575" y="1853525"/>
            <a:ext cx="2965500" cy="2440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Char char="●"/>
              <a:defRPr/>
            </a:lvl1pPr>
            <a:lvl2pPr marL="914400" lvl="1" indent="-304800">
              <a:spcBef>
                <a:spcPts val="0"/>
              </a:spcBef>
              <a:spcAft>
                <a:spcPts val="0"/>
              </a:spcAft>
              <a:buClr>
                <a:schemeClr val="dk2"/>
              </a:buClr>
              <a:buSzPts val="1200"/>
              <a:buChar char="○"/>
              <a:defRPr/>
            </a:lvl2pPr>
            <a:lvl3pPr marL="1371600" lvl="2" indent="-304800">
              <a:spcBef>
                <a:spcPts val="0"/>
              </a:spcBef>
              <a:spcAft>
                <a:spcPts val="0"/>
              </a:spcAft>
              <a:buClr>
                <a:schemeClr val="dk2"/>
              </a:buClr>
              <a:buSzPts val="1200"/>
              <a:buChar char="■"/>
              <a:defRPr/>
            </a:lvl3pPr>
            <a:lvl4pPr marL="1828800" lvl="3" indent="-304800">
              <a:spcBef>
                <a:spcPts val="0"/>
              </a:spcBef>
              <a:spcAft>
                <a:spcPts val="0"/>
              </a:spcAft>
              <a:buClr>
                <a:schemeClr val="dk2"/>
              </a:buClr>
              <a:buSzPts val="1200"/>
              <a:buChar char="●"/>
              <a:defRPr/>
            </a:lvl4pPr>
            <a:lvl5pPr marL="2286000" lvl="4" indent="-304800">
              <a:spcBef>
                <a:spcPts val="0"/>
              </a:spcBef>
              <a:spcAft>
                <a:spcPts val="0"/>
              </a:spcAft>
              <a:buClr>
                <a:schemeClr val="dk2"/>
              </a:buClr>
              <a:buSzPts val="1200"/>
              <a:buChar char="○"/>
              <a:defRPr/>
            </a:lvl5pPr>
            <a:lvl6pPr marL="2743200" lvl="5" indent="-304800">
              <a:spcBef>
                <a:spcPts val="0"/>
              </a:spcBef>
              <a:spcAft>
                <a:spcPts val="0"/>
              </a:spcAft>
              <a:buClr>
                <a:schemeClr val="dk2"/>
              </a:buClr>
              <a:buSzPts val="1200"/>
              <a:buChar char="■"/>
              <a:defRPr/>
            </a:lvl6pPr>
            <a:lvl7pPr marL="3200400" lvl="6" indent="-304800">
              <a:spcBef>
                <a:spcPts val="0"/>
              </a:spcBef>
              <a:spcAft>
                <a:spcPts val="0"/>
              </a:spcAft>
              <a:buClr>
                <a:schemeClr val="dk2"/>
              </a:buClr>
              <a:buSzPts val="1200"/>
              <a:buChar char="●"/>
              <a:defRPr/>
            </a:lvl7pPr>
            <a:lvl8pPr marL="3657600" lvl="7" indent="-304800">
              <a:spcBef>
                <a:spcPts val="0"/>
              </a:spcBef>
              <a:spcAft>
                <a:spcPts val="0"/>
              </a:spcAft>
              <a:buClr>
                <a:schemeClr val="dk2"/>
              </a:buClr>
              <a:buSzPts val="1200"/>
              <a:buChar char="○"/>
              <a:defRPr/>
            </a:lvl8pPr>
            <a:lvl9pPr marL="4114800" lvl="8" indent="-304800">
              <a:spcBef>
                <a:spcPts val="0"/>
              </a:spcBef>
              <a:spcAft>
                <a:spcPts val="0"/>
              </a:spcAft>
              <a:buClr>
                <a:schemeClr val="dk2"/>
              </a:buClr>
              <a:buSzPts val="1200"/>
              <a:buChar char="■"/>
              <a:defRPr/>
            </a:lvl9pPr>
          </a:lstStyle>
          <a:p>
            <a:endParaRPr/>
          </a:p>
        </p:txBody>
      </p:sp>
      <p:sp>
        <p:nvSpPr>
          <p:cNvPr id="30" name="Google Shape;30;p4"/>
          <p:cNvSpPr>
            <a:spLocks noGrp="1"/>
          </p:cNvSpPr>
          <p:nvPr>
            <p:ph type="pic" idx="3"/>
          </p:nvPr>
        </p:nvSpPr>
        <p:spPr>
          <a:xfrm>
            <a:off x="5039775" y="2624675"/>
            <a:ext cx="3905400" cy="2298600"/>
          </a:xfrm>
          <a:prstGeom prst="roundRect">
            <a:avLst>
              <a:gd name="adj" fmla="val 2053"/>
            </a:avLst>
          </a:prstGeom>
          <a:noFill/>
          <a:ln>
            <a:noFill/>
          </a:ln>
        </p:spPr>
      </p:sp>
      <p:sp>
        <p:nvSpPr>
          <p:cNvPr id="31" name="Google Shape;31;p4"/>
          <p:cNvSpPr txBox="1">
            <a:spLocks noGrp="1"/>
          </p:cNvSpPr>
          <p:nvPr>
            <p:ph type="title"/>
          </p:nvPr>
        </p:nvSpPr>
        <p:spPr>
          <a:xfrm>
            <a:off x="452575" y="596800"/>
            <a:ext cx="42636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32" name="Google Shape;32;p4"/>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56" name="Google Shape;25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57" name="Google Shape;257;p31"/>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8" name="Google Shape;258;p31"/>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59" name="Google Shape;259;p31"/>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0" name="Google Shape;260;p31"/>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1" name="Google Shape;261;p31"/>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62" name="Google Shape;262;p31"/>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65" name="Google Shape;265;p32"/>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66" name="Google Shape;266;p32"/>
          <p:cNvSpPr>
            <a:spLocks noGrp="1"/>
          </p:cNvSpPr>
          <p:nvPr>
            <p:ph type="pic" idx="2"/>
          </p:nvPr>
        </p:nvSpPr>
        <p:spPr>
          <a:xfrm>
            <a:off x="4992024" y="1152775"/>
            <a:ext cx="3840300" cy="3416400"/>
          </a:xfrm>
          <a:prstGeom prst="rect">
            <a:avLst/>
          </a:prstGeom>
          <a:noFill/>
          <a:ln>
            <a:noFill/>
          </a:ln>
        </p:spPr>
      </p:sp>
      <p:sp>
        <p:nvSpPr>
          <p:cNvPr id="267" name="Google Shape;26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268"/>
        <p:cNvGrpSpPr/>
        <p:nvPr/>
      </p:nvGrpSpPr>
      <p:grpSpPr>
        <a:xfrm>
          <a:off x="0" y="0"/>
          <a:ext cx="0" cy="0"/>
          <a:chOff x="0" y="0"/>
          <a:chExt cx="0" cy="0"/>
        </a:xfrm>
      </p:grpSpPr>
      <p:sp>
        <p:nvSpPr>
          <p:cNvPr id="269" name="Google Shape;26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0" name="Google Shape;270;p33"/>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71" name="Google Shape;271;p33"/>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2" name="Google Shape;272;p33"/>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3" name="Google Shape;273;p33"/>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74" name="Google Shape;274;p33"/>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275"/>
        <p:cNvGrpSpPr/>
        <p:nvPr/>
      </p:nvGrpSpPr>
      <p:grpSpPr>
        <a:xfrm>
          <a:off x="0" y="0"/>
          <a:ext cx="0" cy="0"/>
          <a:chOff x="0" y="0"/>
          <a:chExt cx="0" cy="0"/>
        </a:xfrm>
      </p:grpSpPr>
      <p:sp>
        <p:nvSpPr>
          <p:cNvPr id="276" name="Google Shape;27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77" name="Google Shape;277;p34"/>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8" name="Google Shape;278;p34"/>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79" name="Google Shape;279;p34"/>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0" name="Google Shape;280;p3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81" name="Google Shape;281;p34"/>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2" name="Google Shape;282;p34"/>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83" name="Google Shape;283;p34"/>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284"/>
        <p:cNvGrpSpPr/>
        <p:nvPr/>
      </p:nvGrpSpPr>
      <p:grpSpPr>
        <a:xfrm>
          <a:off x="0" y="0"/>
          <a:ext cx="0" cy="0"/>
          <a:chOff x="0" y="0"/>
          <a:chExt cx="0" cy="0"/>
        </a:xfrm>
      </p:grpSpPr>
      <p:sp>
        <p:nvSpPr>
          <p:cNvPr id="285" name="Google Shape;285;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35"/>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7" name="Google Shape;287;p35"/>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8" name="Google Shape;288;p35"/>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89" name="Google Shape;289;p35"/>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290" name="Google Shape;290;p35"/>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291" name="Google Shape;291;p35"/>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2" name="Google Shape;292;p35"/>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3" name="Google Shape;293;p35"/>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294" name="Google Shape;294;p35"/>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97" name="Google Shape;29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8" name="Google Shape;298;p36"/>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299"/>
        <p:cNvGrpSpPr/>
        <p:nvPr/>
      </p:nvGrpSpPr>
      <p:grpSpPr>
        <a:xfrm>
          <a:off x="0" y="0"/>
          <a:ext cx="0" cy="0"/>
          <a:chOff x="0" y="0"/>
          <a:chExt cx="0" cy="0"/>
        </a:xfrm>
      </p:grpSpPr>
      <p:sp>
        <p:nvSpPr>
          <p:cNvPr id="300" name="Google Shape;300;p3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1" name="Google Shape;301;p37"/>
          <p:cNvSpPr>
            <a:spLocks noGrp="1"/>
          </p:cNvSpPr>
          <p:nvPr>
            <p:ph type="pic" idx="2"/>
          </p:nvPr>
        </p:nvSpPr>
        <p:spPr>
          <a:xfrm>
            <a:off x="4804825" y="1133300"/>
            <a:ext cx="4027500" cy="2392800"/>
          </a:xfrm>
          <a:prstGeom prst="rect">
            <a:avLst/>
          </a:prstGeom>
          <a:noFill/>
          <a:ln>
            <a:noFill/>
          </a:ln>
        </p:spPr>
      </p:sp>
      <p:sp>
        <p:nvSpPr>
          <p:cNvPr id="302" name="Google Shape;302;p37"/>
          <p:cNvSpPr>
            <a:spLocks noGrp="1"/>
          </p:cNvSpPr>
          <p:nvPr>
            <p:ph type="pic" idx="3"/>
          </p:nvPr>
        </p:nvSpPr>
        <p:spPr>
          <a:xfrm>
            <a:off x="311725" y="1133300"/>
            <a:ext cx="4027500" cy="2392800"/>
          </a:xfrm>
          <a:prstGeom prst="rect">
            <a:avLst/>
          </a:prstGeom>
          <a:noFill/>
          <a:ln>
            <a:noFill/>
          </a:ln>
        </p:spPr>
      </p:sp>
      <p:sp>
        <p:nvSpPr>
          <p:cNvPr id="303" name="Google Shape;303;p3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04" name="Google Shape;304;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06" name="Google Shape;306;p3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07" name="Google Shape;307;p3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308"/>
        <p:cNvGrpSpPr/>
        <p:nvPr/>
      </p:nvGrpSpPr>
      <p:grpSpPr>
        <a:xfrm>
          <a:off x="0" y="0"/>
          <a:ext cx="0" cy="0"/>
          <a:chOff x="0" y="0"/>
          <a:chExt cx="0" cy="0"/>
        </a:xfrm>
      </p:grpSpPr>
      <p:sp>
        <p:nvSpPr>
          <p:cNvPr id="309" name="Google Shape;309;p3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0" name="Google Shape;310;p38"/>
          <p:cNvSpPr>
            <a:spLocks noGrp="1"/>
          </p:cNvSpPr>
          <p:nvPr>
            <p:ph type="pic" idx="2"/>
          </p:nvPr>
        </p:nvSpPr>
        <p:spPr>
          <a:xfrm>
            <a:off x="6205225" y="1128325"/>
            <a:ext cx="2627100" cy="2273100"/>
          </a:xfrm>
          <a:prstGeom prst="rect">
            <a:avLst/>
          </a:prstGeom>
          <a:noFill/>
          <a:ln>
            <a:noFill/>
          </a:ln>
        </p:spPr>
      </p:sp>
      <p:sp>
        <p:nvSpPr>
          <p:cNvPr id="311" name="Google Shape;311;p38"/>
          <p:cNvSpPr>
            <a:spLocks noGrp="1"/>
          </p:cNvSpPr>
          <p:nvPr>
            <p:ph type="pic" idx="3"/>
          </p:nvPr>
        </p:nvSpPr>
        <p:spPr>
          <a:xfrm>
            <a:off x="311725" y="1128325"/>
            <a:ext cx="2627100" cy="2273100"/>
          </a:xfrm>
          <a:prstGeom prst="rect">
            <a:avLst/>
          </a:prstGeom>
          <a:noFill/>
          <a:ln>
            <a:noFill/>
          </a:ln>
        </p:spPr>
      </p:sp>
      <p:sp>
        <p:nvSpPr>
          <p:cNvPr id="312" name="Google Shape;312;p3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3" name="Google Shape;313;p38"/>
          <p:cNvSpPr>
            <a:spLocks noGrp="1"/>
          </p:cNvSpPr>
          <p:nvPr>
            <p:ph type="pic" idx="5"/>
          </p:nvPr>
        </p:nvSpPr>
        <p:spPr>
          <a:xfrm>
            <a:off x="3255250" y="1128325"/>
            <a:ext cx="2627100" cy="2273100"/>
          </a:xfrm>
          <a:prstGeom prst="rect">
            <a:avLst/>
          </a:prstGeom>
          <a:noFill/>
          <a:ln>
            <a:noFill/>
          </a:ln>
        </p:spPr>
      </p:sp>
      <p:sp>
        <p:nvSpPr>
          <p:cNvPr id="314" name="Google Shape;314;p3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15" name="Google Shape;3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16" name="Google Shape;31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17" name="Google Shape;317;p3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8" name="Google Shape;318;p3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19" name="Google Shape;319;p3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320"/>
        <p:cNvGrpSpPr/>
        <p:nvPr/>
      </p:nvGrpSpPr>
      <p:grpSpPr>
        <a:xfrm>
          <a:off x="0" y="0"/>
          <a:ext cx="0" cy="0"/>
          <a:chOff x="0" y="0"/>
          <a:chExt cx="0" cy="0"/>
        </a:xfrm>
      </p:grpSpPr>
      <p:sp>
        <p:nvSpPr>
          <p:cNvPr id="321" name="Google Shape;321;p39"/>
          <p:cNvSpPr>
            <a:spLocks noGrp="1"/>
          </p:cNvSpPr>
          <p:nvPr>
            <p:ph type="pic" idx="2"/>
          </p:nvPr>
        </p:nvSpPr>
        <p:spPr>
          <a:xfrm>
            <a:off x="311700" y="445025"/>
            <a:ext cx="8520600" cy="4218300"/>
          </a:xfrm>
          <a:prstGeom prst="rect">
            <a:avLst/>
          </a:prstGeom>
          <a:noFill/>
          <a:ln>
            <a:noFill/>
          </a:ln>
        </p:spPr>
      </p:sp>
      <p:sp>
        <p:nvSpPr>
          <p:cNvPr id="322" name="Google Shape;3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323"/>
        <p:cNvGrpSpPr/>
        <p:nvPr/>
      </p:nvGrpSpPr>
      <p:grpSpPr>
        <a:xfrm>
          <a:off x="0" y="0"/>
          <a:ext cx="0" cy="0"/>
          <a:chOff x="0" y="0"/>
          <a:chExt cx="0" cy="0"/>
        </a:xfrm>
      </p:grpSpPr>
      <p:sp>
        <p:nvSpPr>
          <p:cNvPr id="324" name="Google Shape;324;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25" name="Google Shape;325;p40"/>
          <p:cNvSpPr>
            <a:spLocks noGrp="1"/>
          </p:cNvSpPr>
          <p:nvPr>
            <p:ph type="pic" idx="2"/>
          </p:nvPr>
        </p:nvSpPr>
        <p:spPr>
          <a:xfrm>
            <a:off x="3389600" y="118913"/>
            <a:ext cx="1643700" cy="1535100"/>
          </a:xfrm>
          <a:prstGeom prst="rect">
            <a:avLst/>
          </a:prstGeom>
          <a:noFill/>
          <a:ln>
            <a:noFill/>
          </a:ln>
        </p:spPr>
      </p:sp>
      <p:sp>
        <p:nvSpPr>
          <p:cNvPr id="326" name="Google Shape;326;p40"/>
          <p:cNvSpPr>
            <a:spLocks noGrp="1"/>
          </p:cNvSpPr>
          <p:nvPr>
            <p:ph type="pic" idx="3"/>
          </p:nvPr>
        </p:nvSpPr>
        <p:spPr>
          <a:xfrm>
            <a:off x="5195935" y="118913"/>
            <a:ext cx="1643700" cy="1535100"/>
          </a:xfrm>
          <a:prstGeom prst="rect">
            <a:avLst/>
          </a:prstGeom>
          <a:noFill/>
          <a:ln>
            <a:noFill/>
          </a:ln>
        </p:spPr>
      </p:sp>
      <p:sp>
        <p:nvSpPr>
          <p:cNvPr id="327" name="Google Shape;327;p40"/>
          <p:cNvSpPr>
            <a:spLocks noGrp="1"/>
          </p:cNvSpPr>
          <p:nvPr>
            <p:ph type="pic" idx="4"/>
          </p:nvPr>
        </p:nvSpPr>
        <p:spPr>
          <a:xfrm>
            <a:off x="7002270" y="118913"/>
            <a:ext cx="1643700" cy="1535100"/>
          </a:xfrm>
          <a:prstGeom prst="rect">
            <a:avLst/>
          </a:prstGeom>
          <a:noFill/>
          <a:ln>
            <a:noFill/>
          </a:ln>
        </p:spPr>
      </p:sp>
      <p:sp>
        <p:nvSpPr>
          <p:cNvPr id="328" name="Google Shape;328;p40"/>
          <p:cNvSpPr>
            <a:spLocks noGrp="1"/>
          </p:cNvSpPr>
          <p:nvPr>
            <p:ph type="pic" idx="5"/>
          </p:nvPr>
        </p:nvSpPr>
        <p:spPr>
          <a:xfrm>
            <a:off x="3389588" y="1804212"/>
            <a:ext cx="1643700" cy="1535100"/>
          </a:xfrm>
          <a:prstGeom prst="rect">
            <a:avLst/>
          </a:prstGeom>
          <a:noFill/>
          <a:ln>
            <a:noFill/>
          </a:ln>
        </p:spPr>
      </p:sp>
      <p:sp>
        <p:nvSpPr>
          <p:cNvPr id="329" name="Google Shape;329;p40"/>
          <p:cNvSpPr>
            <a:spLocks noGrp="1"/>
          </p:cNvSpPr>
          <p:nvPr>
            <p:ph type="pic" idx="6"/>
          </p:nvPr>
        </p:nvSpPr>
        <p:spPr>
          <a:xfrm>
            <a:off x="5195922" y="1804212"/>
            <a:ext cx="1643700" cy="1535100"/>
          </a:xfrm>
          <a:prstGeom prst="rect">
            <a:avLst/>
          </a:prstGeom>
          <a:noFill/>
          <a:ln>
            <a:noFill/>
          </a:ln>
        </p:spPr>
      </p:sp>
      <p:sp>
        <p:nvSpPr>
          <p:cNvPr id="330" name="Google Shape;330;p40"/>
          <p:cNvSpPr>
            <a:spLocks noGrp="1"/>
          </p:cNvSpPr>
          <p:nvPr>
            <p:ph type="pic" idx="7"/>
          </p:nvPr>
        </p:nvSpPr>
        <p:spPr>
          <a:xfrm>
            <a:off x="7002257" y="1804212"/>
            <a:ext cx="1643700" cy="1535100"/>
          </a:xfrm>
          <a:prstGeom prst="rect">
            <a:avLst/>
          </a:prstGeom>
          <a:noFill/>
          <a:ln>
            <a:noFill/>
          </a:ln>
        </p:spPr>
      </p:sp>
      <p:sp>
        <p:nvSpPr>
          <p:cNvPr id="331" name="Google Shape;331;p4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2" name="Google Shape;332;p40"/>
          <p:cNvSpPr>
            <a:spLocks noGrp="1"/>
          </p:cNvSpPr>
          <p:nvPr>
            <p:ph type="pic" idx="8"/>
          </p:nvPr>
        </p:nvSpPr>
        <p:spPr>
          <a:xfrm>
            <a:off x="3389588" y="3489487"/>
            <a:ext cx="1643700" cy="1535100"/>
          </a:xfrm>
          <a:prstGeom prst="rect">
            <a:avLst/>
          </a:prstGeom>
          <a:noFill/>
          <a:ln>
            <a:noFill/>
          </a:ln>
        </p:spPr>
      </p:sp>
      <p:sp>
        <p:nvSpPr>
          <p:cNvPr id="333" name="Google Shape;333;p40"/>
          <p:cNvSpPr>
            <a:spLocks noGrp="1"/>
          </p:cNvSpPr>
          <p:nvPr>
            <p:ph type="pic" idx="9"/>
          </p:nvPr>
        </p:nvSpPr>
        <p:spPr>
          <a:xfrm>
            <a:off x="5195922" y="3489487"/>
            <a:ext cx="1643700" cy="1535100"/>
          </a:xfrm>
          <a:prstGeom prst="rect">
            <a:avLst/>
          </a:prstGeom>
          <a:noFill/>
          <a:ln>
            <a:noFill/>
          </a:ln>
        </p:spPr>
      </p:sp>
      <p:sp>
        <p:nvSpPr>
          <p:cNvPr id="334" name="Google Shape;334;p4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ivider" type="tx">
  <p:cSld name="TITLE_AND_BODY">
    <p:bg>
      <p:bgPr>
        <a:solidFill>
          <a:schemeClr val="dk2"/>
        </a:solidFill>
        <a:effectLst/>
      </p:bgPr>
    </p:bg>
    <p:spTree>
      <p:nvGrpSpPr>
        <p:cNvPr id="1"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37" name="Google Shape;37;p5"/>
          <p:cNvSpPr txBox="1">
            <a:spLocks noGrp="1"/>
          </p:cNvSpPr>
          <p:nvPr>
            <p:ph type="title"/>
          </p:nvPr>
        </p:nvSpPr>
        <p:spPr>
          <a:xfrm>
            <a:off x="420875" y="1552350"/>
            <a:ext cx="6231300" cy="1688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sz="6000" b="1">
                <a:solidFill>
                  <a:schemeClr val="lt1"/>
                </a:solidFill>
              </a:defRPr>
            </a:lvl2pPr>
            <a:lvl3pPr lvl="2">
              <a:lnSpc>
                <a:spcPct val="80000"/>
              </a:lnSpc>
              <a:spcBef>
                <a:spcPts val="0"/>
              </a:spcBef>
              <a:spcAft>
                <a:spcPts val="0"/>
              </a:spcAft>
              <a:buClr>
                <a:schemeClr val="lt1"/>
              </a:buClr>
              <a:buSzPts val="6000"/>
              <a:buFont typeface="Inter"/>
              <a:buNone/>
              <a:defRPr sz="6000" b="1">
                <a:solidFill>
                  <a:schemeClr val="lt1"/>
                </a:solidFill>
              </a:defRPr>
            </a:lvl3pPr>
            <a:lvl4pPr lvl="3">
              <a:lnSpc>
                <a:spcPct val="80000"/>
              </a:lnSpc>
              <a:spcBef>
                <a:spcPts val="0"/>
              </a:spcBef>
              <a:spcAft>
                <a:spcPts val="0"/>
              </a:spcAft>
              <a:buClr>
                <a:schemeClr val="lt1"/>
              </a:buClr>
              <a:buSzPts val="6000"/>
              <a:buFont typeface="Inter"/>
              <a:buNone/>
              <a:defRPr sz="6000" b="1">
                <a:solidFill>
                  <a:schemeClr val="lt1"/>
                </a:solidFill>
              </a:defRPr>
            </a:lvl4pPr>
            <a:lvl5pPr lvl="4">
              <a:lnSpc>
                <a:spcPct val="80000"/>
              </a:lnSpc>
              <a:spcBef>
                <a:spcPts val="0"/>
              </a:spcBef>
              <a:spcAft>
                <a:spcPts val="0"/>
              </a:spcAft>
              <a:buClr>
                <a:schemeClr val="lt1"/>
              </a:buClr>
              <a:buSzPts val="6000"/>
              <a:buFont typeface="Inter"/>
              <a:buNone/>
              <a:defRPr sz="6000" b="1">
                <a:solidFill>
                  <a:schemeClr val="lt1"/>
                </a:solidFill>
              </a:defRPr>
            </a:lvl5pPr>
            <a:lvl6pPr lvl="5">
              <a:lnSpc>
                <a:spcPct val="80000"/>
              </a:lnSpc>
              <a:spcBef>
                <a:spcPts val="0"/>
              </a:spcBef>
              <a:spcAft>
                <a:spcPts val="0"/>
              </a:spcAft>
              <a:buClr>
                <a:schemeClr val="lt1"/>
              </a:buClr>
              <a:buSzPts val="6000"/>
              <a:buFont typeface="Inter"/>
              <a:buNone/>
              <a:defRPr sz="6000" b="1">
                <a:solidFill>
                  <a:schemeClr val="lt1"/>
                </a:solidFill>
              </a:defRPr>
            </a:lvl6pPr>
            <a:lvl7pPr lvl="6">
              <a:lnSpc>
                <a:spcPct val="80000"/>
              </a:lnSpc>
              <a:spcBef>
                <a:spcPts val="0"/>
              </a:spcBef>
              <a:spcAft>
                <a:spcPts val="0"/>
              </a:spcAft>
              <a:buClr>
                <a:schemeClr val="lt1"/>
              </a:buClr>
              <a:buSzPts val="6000"/>
              <a:buFont typeface="Inter"/>
              <a:buNone/>
              <a:defRPr sz="6000" b="1">
                <a:solidFill>
                  <a:schemeClr val="lt1"/>
                </a:solidFill>
              </a:defRPr>
            </a:lvl7pPr>
            <a:lvl8pPr lvl="7">
              <a:lnSpc>
                <a:spcPct val="80000"/>
              </a:lnSpc>
              <a:spcBef>
                <a:spcPts val="0"/>
              </a:spcBef>
              <a:spcAft>
                <a:spcPts val="0"/>
              </a:spcAft>
              <a:buClr>
                <a:schemeClr val="lt1"/>
              </a:buClr>
              <a:buSzPts val="6000"/>
              <a:buFont typeface="Inter"/>
              <a:buNone/>
              <a:defRPr sz="6000" b="1">
                <a:solidFill>
                  <a:schemeClr val="lt1"/>
                </a:solidFill>
              </a:defRPr>
            </a:lvl8pPr>
            <a:lvl9pPr lvl="8">
              <a:lnSpc>
                <a:spcPct val="80000"/>
              </a:lnSpc>
              <a:spcBef>
                <a:spcPts val="0"/>
              </a:spcBef>
              <a:spcAft>
                <a:spcPts val="0"/>
              </a:spcAft>
              <a:buClr>
                <a:schemeClr val="lt1"/>
              </a:buClr>
              <a:buSzPts val="6000"/>
              <a:buFont typeface="Inter"/>
              <a:buNone/>
              <a:defRPr sz="6000" b="1">
                <a:solidFill>
                  <a:schemeClr val="lt1"/>
                </a:solidFill>
              </a:defRPr>
            </a:lvl9pPr>
          </a:lstStyle>
          <a:p>
            <a:endParaRPr/>
          </a:p>
        </p:txBody>
      </p:sp>
      <p:sp>
        <p:nvSpPr>
          <p:cNvPr id="38" name="Google Shape;38;p5"/>
          <p:cNvSpPr txBox="1">
            <a:spLocks noGrp="1"/>
          </p:cNvSpPr>
          <p:nvPr>
            <p:ph type="title" idx="2"/>
          </p:nvPr>
        </p:nvSpPr>
        <p:spPr>
          <a:xfrm>
            <a:off x="472350" y="3144800"/>
            <a:ext cx="2965500" cy="1647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Font typeface="Inter SemiBold"/>
              <a:buNone/>
              <a:defRPr sz="1800" b="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a:endParaRPr/>
          </a:p>
        </p:txBody>
      </p:sp>
      <p:sp>
        <p:nvSpPr>
          <p:cNvPr id="39" name="Google Shape;39;p5"/>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xmlns:p15="http://schemas.microsoft.com/office/powerpoint/2012/main">
        <p15:guide id="1" pos="353">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secHead">
  <p:cSld name="SECTION_HEADER">
    <p:bg>
      <p:bgPr>
        <a:solidFill>
          <a:schemeClr val="dk2"/>
        </a:solidFill>
        <a:effectLst/>
      </p:bgPr>
    </p:bg>
    <p:spTree>
      <p:nvGrpSpPr>
        <p:cNvPr id="1" name="Shape 339"/>
        <p:cNvGrpSpPr/>
        <p:nvPr/>
      </p:nvGrpSpPr>
      <p:grpSpPr>
        <a:xfrm>
          <a:off x="0" y="0"/>
          <a:ext cx="0" cy="0"/>
          <a:chOff x="0" y="0"/>
          <a:chExt cx="0" cy="0"/>
        </a:xfrm>
      </p:grpSpPr>
      <p:sp>
        <p:nvSpPr>
          <p:cNvPr id="340" name="Google Shape;340;p4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1" name="Google Shape;341;p42"/>
          <p:cNvSpPr/>
          <p:nvPr/>
        </p:nvSpPr>
        <p:spPr>
          <a:xfrm>
            <a:off x="228600" y="228600"/>
            <a:ext cx="8686800" cy="468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None/>
            </a:pPr>
            <a:endParaRPr sz="5600">
              <a:solidFill>
                <a:schemeClr val="lt2"/>
              </a:solidFill>
              <a:latin typeface="Young Serif"/>
              <a:ea typeface="Young Serif"/>
              <a:cs typeface="Young Serif"/>
              <a:sym typeface="Young Serif"/>
            </a:endParaRPr>
          </a:p>
        </p:txBody>
      </p:sp>
      <p:sp>
        <p:nvSpPr>
          <p:cNvPr id="342" name="Google Shape;342;p42"/>
          <p:cNvSpPr txBox="1">
            <a:spLocks noGrp="1"/>
          </p:cNvSpPr>
          <p:nvPr>
            <p:ph type="title"/>
          </p:nvPr>
        </p:nvSpPr>
        <p:spPr>
          <a:xfrm>
            <a:off x="1248900" y="1632850"/>
            <a:ext cx="6646200" cy="15888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SzPts val="5600"/>
              <a:buNone/>
              <a:defRPr sz="56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43" name="Google Shape;343;p42"/>
          <p:cNvSpPr txBox="1">
            <a:spLocks noGrp="1"/>
          </p:cNvSpPr>
          <p:nvPr>
            <p:ph type="subTitle" idx="1"/>
          </p:nvPr>
        </p:nvSpPr>
        <p:spPr>
          <a:xfrm>
            <a:off x="2369850" y="3221650"/>
            <a:ext cx="4404300" cy="39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344"/>
        <p:cNvGrpSpPr/>
        <p:nvPr/>
      </p:nvGrpSpPr>
      <p:grpSpPr>
        <a:xfrm>
          <a:off x="0" y="0"/>
          <a:ext cx="0" cy="0"/>
          <a:chOff x="0" y="0"/>
          <a:chExt cx="0" cy="0"/>
        </a:xfrm>
      </p:grpSpPr>
      <p:sp>
        <p:nvSpPr>
          <p:cNvPr id="345" name="Google Shape;345;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6" name="Google Shape;34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347"/>
        <p:cNvGrpSpPr/>
        <p:nvPr/>
      </p:nvGrpSpPr>
      <p:grpSpPr>
        <a:xfrm>
          <a:off x="0" y="0"/>
          <a:ext cx="0" cy="0"/>
          <a:chOff x="0" y="0"/>
          <a:chExt cx="0" cy="0"/>
        </a:xfrm>
      </p:grpSpPr>
      <p:sp>
        <p:nvSpPr>
          <p:cNvPr id="348" name="Google Shape;34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49" name="Google Shape;34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350" name="Google Shape;350;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351"/>
        <p:cNvGrpSpPr/>
        <p:nvPr/>
      </p:nvGrpSpPr>
      <p:grpSpPr>
        <a:xfrm>
          <a:off x="0" y="0"/>
          <a:ext cx="0" cy="0"/>
          <a:chOff x="0" y="0"/>
          <a:chExt cx="0" cy="0"/>
        </a:xfrm>
      </p:grpSpPr>
      <p:sp>
        <p:nvSpPr>
          <p:cNvPr id="352" name="Google Shape;35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53" name="Google Shape;353;p4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4" name="Google Shape;354;p4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5" name="Google Shape;35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58" name="Google Shape;35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1" name="Google Shape;361;p4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2" name="Google Shape;36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5" name="Google Shape;36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66"/>
        <p:cNvGrpSpPr/>
        <p:nvPr/>
      </p:nvGrpSpPr>
      <p:grpSpPr>
        <a:xfrm>
          <a:off x="0" y="0"/>
          <a:ext cx="0" cy="0"/>
          <a:chOff x="0" y="0"/>
          <a:chExt cx="0" cy="0"/>
        </a:xfrm>
      </p:grpSpPr>
      <p:sp>
        <p:nvSpPr>
          <p:cNvPr id="367" name="Google Shape;367;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9" name="Google Shape;369;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70" name="Google Shape;370;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371" name="Google Shape;371;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372"/>
        <p:cNvGrpSpPr/>
        <p:nvPr/>
      </p:nvGrpSpPr>
      <p:grpSpPr>
        <a:xfrm>
          <a:off x="0" y="0"/>
          <a:ext cx="0" cy="0"/>
          <a:chOff x="0" y="0"/>
          <a:chExt cx="0" cy="0"/>
        </a:xfrm>
      </p:grpSpPr>
      <p:sp>
        <p:nvSpPr>
          <p:cNvPr id="373" name="Google Shape;373;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50"/>
              <a:buNone/>
              <a:defRPr/>
            </a:lvl1pPr>
          </a:lstStyle>
          <a:p>
            <a:endParaRPr/>
          </a:p>
        </p:txBody>
      </p:sp>
      <p:sp>
        <p:nvSpPr>
          <p:cNvPr id="374" name="Google Shape;374;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375"/>
        <p:cNvGrpSpPr/>
        <p:nvPr/>
      </p:nvGrpSpPr>
      <p:grpSpPr>
        <a:xfrm>
          <a:off x="0" y="0"/>
          <a:ext cx="0" cy="0"/>
          <a:chOff x="0" y="0"/>
          <a:chExt cx="0" cy="0"/>
        </a:xfrm>
      </p:grpSpPr>
      <p:sp>
        <p:nvSpPr>
          <p:cNvPr id="376" name="Google Shape;376;p5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77" name="Google Shape;377;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4325" algn="ctr">
              <a:spcBef>
                <a:spcPts val="0"/>
              </a:spcBef>
              <a:spcAft>
                <a:spcPts val="0"/>
              </a:spcAft>
              <a:buSzPts val="1350"/>
              <a:buChar char="●"/>
              <a:defRPr/>
            </a:lvl1pPr>
            <a:lvl2pPr marL="914400" lvl="1" indent="-314325" algn="ctr">
              <a:spcBef>
                <a:spcPts val="0"/>
              </a:spcBef>
              <a:spcAft>
                <a:spcPts val="0"/>
              </a:spcAft>
              <a:buSzPts val="1350"/>
              <a:buChar char="○"/>
              <a:defRPr/>
            </a:lvl2pPr>
            <a:lvl3pPr marL="1371600" lvl="2" indent="-314325" algn="ctr">
              <a:spcBef>
                <a:spcPts val="0"/>
              </a:spcBef>
              <a:spcAft>
                <a:spcPts val="0"/>
              </a:spcAft>
              <a:buSzPts val="1350"/>
              <a:buChar char="■"/>
              <a:defRPr/>
            </a:lvl3pPr>
            <a:lvl4pPr marL="1828800" lvl="3" indent="-314325" algn="ctr">
              <a:spcBef>
                <a:spcPts val="0"/>
              </a:spcBef>
              <a:spcAft>
                <a:spcPts val="0"/>
              </a:spcAft>
              <a:buSzPts val="1350"/>
              <a:buChar char="●"/>
              <a:defRPr/>
            </a:lvl4pPr>
            <a:lvl5pPr marL="2286000" lvl="4" indent="-314325" algn="ctr">
              <a:spcBef>
                <a:spcPts val="0"/>
              </a:spcBef>
              <a:spcAft>
                <a:spcPts val="0"/>
              </a:spcAft>
              <a:buSzPts val="1350"/>
              <a:buChar char="○"/>
              <a:defRPr/>
            </a:lvl5pPr>
            <a:lvl6pPr marL="2743200" lvl="5" indent="-314325" algn="ctr">
              <a:spcBef>
                <a:spcPts val="0"/>
              </a:spcBef>
              <a:spcAft>
                <a:spcPts val="0"/>
              </a:spcAft>
              <a:buSzPts val="1350"/>
              <a:buChar char="■"/>
              <a:defRPr/>
            </a:lvl6pPr>
            <a:lvl7pPr marL="3200400" lvl="6" indent="-314325" algn="ctr">
              <a:spcBef>
                <a:spcPts val="0"/>
              </a:spcBef>
              <a:spcAft>
                <a:spcPts val="0"/>
              </a:spcAft>
              <a:buSzPts val="1350"/>
              <a:buChar char="●"/>
              <a:defRPr/>
            </a:lvl7pPr>
            <a:lvl8pPr marL="3657600" lvl="7" indent="-314325" algn="ctr">
              <a:spcBef>
                <a:spcPts val="0"/>
              </a:spcBef>
              <a:spcAft>
                <a:spcPts val="0"/>
              </a:spcAft>
              <a:buSzPts val="1350"/>
              <a:buChar char="○"/>
              <a:defRPr/>
            </a:lvl8pPr>
            <a:lvl9pPr marL="4114800" lvl="8" indent="-314325" algn="ctr">
              <a:spcBef>
                <a:spcPts val="0"/>
              </a:spcBef>
              <a:spcAft>
                <a:spcPts val="0"/>
              </a:spcAft>
              <a:buSzPts val="1350"/>
              <a:buChar char="■"/>
              <a:defRPr/>
            </a:lvl9pPr>
          </a:lstStyle>
          <a:p>
            <a:endParaRPr/>
          </a:p>
        </p:txBody>
      </p:sp>
      <p:sp>
        <p:nvSpPr>
          <p:cNvPr id="378" name="Google Shape;37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venue Model" type="twoColTx">
  <p:cSld name="TITLE_AND_TWO_COLUMNS">
    <p:bg>
      <p:bgPr>
        <a:solidFill>
          <a:schemeClr val="dk1"/>
        </a:solidFill>
        <a:effectLst/>
      </p:bgPr>
    </p:bg>
    <p:spTree>
      <p:nvGrpSpPr>
        <p:cNvPr id="1" name="Shape 42"/>
        <p:cNvGrpSpPr/>
        <p:nvPr/>
      </p:nvGrpSpPr>
      <p:grpSpPr>
        <a:xfrm>
          <a:off x="0" y="0"/>
          <a:ext cx="0" cy="0"/>
          <a:chOff x="0" y="0"/>
          <a:chExt cx="0" cy="0"/>
        </a:xfrm>
      </p:grpSpPr>
      <p:sp>
        <p:nvSpPr>
          <p:cNvPr id="43" name="Google Shape;4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45" name="Google Shape;45;p6"/>
          <p:cNvSpPr txBox="1">
            <a:spLocks noGrp="1"/>
          </p:cNvSpPr>
          <p:nvPr>
            <p:ph type="title"/>
          </p:nvPr>
        </p:nvSpPr>
        <p:spPr>
          <a:xfrm>
            <a:off x="450850" y="596800"/>
            <a:ext cx="6767700" cy="14319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46" name="Google Shape;46;p6"/>
          <p:cNvSpPr txBox="1">
            <a:spLocks noGrp="1"/>
          </p:cNvSpPr>
          <p:nvPr>
            <p:ph type="body" idx="1"/>
          </p:nvPr>
        </p:nvSpPr>
        <p:spPr>
          <a:xfrm>
            <a:off x="5605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7" name="Google Shape;47;p6"/>
          <p:cNvSpPr txBox="1">
            <a:spLocks noGrp="1"/>
          </p:cNvSpPr>
          <p:nvPr>
            <p:ph type="body" idx="2"/>
          </p:nvPr>
        </p:nvSpPr>
        <p:spPr>
          <a:xfrm>
            <a:off x="4113125" y="3718900"/>
            <a:ext cx="3552600" cy="873600"/>
          </a:xfrm>
          <a:prstGeom prst="rect">
            <a:avLst/>
          </a:prstGeom>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48" name="Google Shape;48;p6"/>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379"/>
        <p:cNvGrpSpPr/>
        <p:nvPr/>
      </p:nvGrpSpPr>
      <p:grpSpPr>
        <a:xfrm>
          <a:off x="0" y="0"/>
          <a:ext cx="0" cy="0"/>
          <a:chOff x="0" y="0"/>
          <a:chExt cx="0" cy="0"/>
        </a:xfrm>
      </p:grpSpPr>
      <p:sp>
        <p:nvSpPr>
          <p:cNvPr id="380" name="Google Shape;380;p5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81" name="Google Shape;38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82" name="Google Shape;382;p5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3" name="Google Shape;383;p5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4" name="Google Shape;384;p5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5" name="Google Shape;385;p5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6" name="Google Shape;386;p5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87" name="Google Shape;387;p5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388"/>
        <p:cNvGrpSpPr/>
        <p:nvPr/>
      </p:nvGrpSpPr>
      <p:grpSpPr>
        <a:xfrm>
          <a:off x="0" y="0"/>
          <a:ext cx="0" cy="0"/>
          <a:chOff x="0" y="0"/>
          <a:chExt cx="0" cy="0"/>
        </a:xfrm>
      </p:grpSpPr>
      <p:sp>
        <p:nvSpPr>
          <p:cNvPr id="389" name="Google Shape;389;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90" name="Google Shape;390;p5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391" name="Google Shape;391;p53"/>
          <p:cNvSpPr>
            <a:spLocks noGrp="1"/>
          </p:cNvSpPr>
          <p:nvPr>
            <p:ph type="pic" idx="2"/>
          </p:nvPr>
        </p:nvSpPr>
        <p:spPr>
          <a:xfrm>
            <a:off x="4992024" y="1152775"/>
            <a:ext cx="3840300" cy="3416400"/>
          </a:xfrm>
          <a:prstGeom prst="rect">
            <a:avLst/>
          </a:prstGeom>
          <a:noFill/>
          <a:ln>
            <a:noFill/>
          </a:ln>
        </p:spPr>
      </p:sp>
      <p:sp>
        <p:nvSpPr>
          <p:cNvPr id="392" name="Google Shape;392;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big ideas">
  <p:cSld name="CUSTOM_1_1">
    <p:spTree>
      <p:nvGrpSpPr>
        <p:cNvPr id="1" name="Shape 393"/>
        <p:cNvGrpSpPr/>
        <p:nvPr/>
      </p:nvGrpSpPr>
      <p:grpSpPr>
        <a:xfrm>
          <a:off x="0" y="0"/>
          <a:ext cx="0" cy="0"/>
          <a:chOff x="0" y="0"/>
          <a:chExt cx="0" cy="0"/>
        </a:xfrm>
      </p:grpSpPr>
      <p:sp>
        <p:nvSpPr>
          <p:cNvPr id="394" name="Google Shape;394;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5" name="Google Shape;395;p5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96" name="Google Shape;396;p5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397" name="Google Shape;397;p5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398" name="Google Shape;398;p5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99" name="Google Shape;399;p5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400"/>
        <p:cNvGrpSpPr/>
        <p:nvPr/>
      </p:nvGrpSpPr>
      <p:grpSpPr>
        <a:xfrm>
          <a:off x="0" y="0"/>
          <a:ext cx="0" cy="0"/>
          <a:chOff x="0" y="0"/>
          <a:chExt cx="0" cy="0"/>
        </a:xfrm>
      </p:grpSpPr>
      <p:sp>
        <p:nvSpPr>
          <p:cNvPr id="401" name="Google Shape;401;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02" name="Google Shape;402;p5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03" name="Google Shape;403;p5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04" name="Google Shape;404;p5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SzPts val="1350"/>
              <a:buChar char="●"/>
              <a:defRPr/>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05" name="Google Shape;405;p5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06" name="Google Shape;406;p5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7" name="Google Shape;407;p5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08" name="Google Shape;408;p5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409"/>
        <p:cNvGrpSpPr/>
        <p:nvPr/>
      </p:nvGrpSpPr>
      <p:grpSpPr>
        <a:xfrm>
          <a:off x="0" y="0"/>
          <a:ext cx="0" cy="0"/>
          <a:chOff x="0" y="0"/>
          <a:chExt cx="0" cy="0"/>
        </a:xfrm>
      </p:grpSpPr>
      <p:sp>
        <p:nvSpPr>
          <p:cNvPr id="410" name="Google Shape;41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1" name="Google Shape;411;p5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12" name="Google Shape;412;p5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13" name="Google Shape;413;p5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14" name="Google Shape;414;p5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4325">
              <a:spcBef>
                <a:spcPts val="0"/>
              </a:spcBef>
              <a:spcAft>
                <a:spcPts val="0"/>
              </a:spcAft>
              <a:buSzPts val="1350"/>
              <a:buChar char="○"/>
              <a:defRPr/>
            </a:lvl2pPr>
            <a:lvl3pPr marL="1371600" lvl="2" indent="-314325">
              <a:spcBef>
                <a:spcPts val="0"/>
              </a:spcBef>
              <a:spcAft>
                <a:spcPts val="0"/>
              </a:spcAft>
              <a:buSzPts val="1350"/>
              <a:buChar char="■"/>
              <a:defRPr/>
            </a:lvl3pPr>
            <a:lvl4pPr marL="1828800" lvl="3" indent="-314325">
              <a:spcBef>
                <a:spcPts val="0"/>
              </a:spcBef>
              <a:spcAft>
                <a:spcPts val="0"/>
              </a:spcAft>
              <a:buSzPts val="1350"/>
              <a:buChar char="●"/>
              <a:defRPr/>
            </a:lvl4pPr>
            <a:lvl5pPr marL="2286000" lvl="4" indent="-314325">
              <a:spcBef>
                <a:spcPts val="0"/>
              </a:spcBef>
              <a:spcAft>
                <a:spcPts val="0"/>
              </a:spcAft>
              <a:buSzPts val="1350"/>
              <a:buChar char="○"/>
              <a:defRPr/>
            </a:lvl5pPr>
            <a:lvl6pPr marL="2743200" lvl="5" indent="-314325">
              <a:spcBef>
                <a:spcPts val="0"/>
              </a:spcBef>
              <a:spcAft>
                <a:spcPts val="0"/>
              </a:spcAft>
              <a:buSzPts val="1350"/>
              <a:buChar char="■"/>
              <a:defRPr/>
            </a:lvl6pPr>
            <a:lvl7pPr marL="3200400" lvl="6" indent="-314325">
              <a:spcBef>
                <a:spcPts val="0"/>
              </a:spcBef>
              <a:spcAft>
                <a:spcPts val="0"/>
              </a:spcAft>
              <a:buSzPts val="1350"/>
              <a:buChar char="●"/>
              <a:defRPr/>
            </a:lvl7pPr>
            <a:lvl8pPr marL="3657600" lvl="7" indent="-314325">
              <a:spcBef>
                <a:spcPts val="0"/>
              </a:spcBef>
              <a:spcAft>
                <a:spcPts val="0"/>
              </a:spcAft>
              <a:buSzPts val="1350"/>
              <a:buChar char="○"/>
              <a:defRPr/>
            </a:lvl8pPr>
            <a:lvl9pPr marL="4114800" lvl="8" indent="-314325">
              <a:spcBef>
                <a:spcPts val="0"/>
              </a:spcBef>
              <a:spcAft>
                <a:spcPts val="0"/>
              </a:spcAft>
              <a:buSzPts val="1350"/>
              <a:buChar char="■"/>
              <a:defRPr/>
            </a:lvl9pPr>
          </a:lstStyle>
          <a:p>
            <a:endParaRPr/>
          </a:p>
        </p:txBody>
      </p:sp>
      <p:sp>
        <p:nvSpPr>
          <p:cNvPr id="415" name="Google Shape;415;p5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416" name="Google Shape;416;p5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17" name="Google Shape;417;p5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18" name="Google Shape;418;p5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19" name="Google Shape;419;p5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420"/>
        <p:cNvGrpSpPr/>
        <p:nvPr/>
      </p:nvGrpSpPr>
      <p:grpSpPr>
        <a:xfrm>
          <a:off x="0" y="0"/>
          <a:ext cx="0" cy="0"/>
          <a:chOff x="0" y="0"/>
          <a:chExt cx="0" cy="0"/>
        </a:xfrm>
      </p:grpSpPr>
      <p:sp>
        <p:nvSpPr>
          <p:cNvPr id="421" name="Google Shape;421;p57"/>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2" name="Google Shape;422;p57"/>
          <p:cNvSpPr>
            <a:spLocks noGrp="1"/>
          </p:cNvSpPr>
          <p:nvPr>
            <p:ph type="pic" idx="2"/>
          </p:nvPr>
        </p:nvSpPr>
        <p:spPr>
          <a:xfrm>
            <a:off x="4804825" y="1133300"/>
            <a:ext cx="4027500" cy="2392800"/>
          </a:xfrm>
          <a:prstGeom prst="rect">
            <a:avLst/>
          </a:prstGeom>
          <a:noFill/>
          <a:ln>
            <a:noFill/>
          </a:ln>
        </p:spPr>
      </p:sp>
      <p:sp>
        <p:nvSpPr>
          <p:cNvPr id="423" name="Google Shape;423;p57"/>
          <p:cNvSpPr>
            <a:spLocks noGrp="1"/>
          </p:cNvSpPr>
          <p:nvPr>
            <p:ph type="pic" idx="3"/>
          </p:nvPr>
        </p:nvSpPr>
        <p:spPr>
          <a:xfrm>
            <a:off x="311725" y="1133300"/>
            <a:ext cx="4027500" cy="2392800"/>
          </a:xfrm>
          <a:prstGeom prst="rect">
            <a:avLst/>
          </a:prstGeom>
          <a:noFill/>
          <a:ln>
            <a:noFill/>
          </a:ln>
        </p:spPr>
      </p:sp>
      <p:sp>
        <p:nvSpPr>
          <p:cNvPr id="424" name="Google Shape;424;p57"/>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5" name="Google Shape;425;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26" name="Google Shape;426;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27" name="Google Shape;427;p57"/>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28" name="Google Shape;428;p57"/>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429"/>
        <p:cNvGrpSpPr/>
        <p:nvPr/>
      </p:nvGrpSpPr>
      <p:grpSpPr>
        <a:xfrm>
          <a:off x="0" y="0"/>
          <a:ext cx="0" cy="0"/>
          <a:chOff x="0" y="0"/>
          <a:chExt cx="0" cy="0"/>
        </a:xfrm>
      </p:grpSpPr>
      <p:sp>
        <p:nvSpPr>
          <p:cNvPr id="430" name="Google Shape;430;p58"/>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1" name="Google Shape;431;p58"/>
          <p:cNvSpPr>
            <a:spLocks noGrp="1"/>
          </p:cNvSpPr>
          <p:nvPr>
            <p:ph type="pic" idx="2"/>
          </p:nvPr>
        </p:nvSpPr>
        <p:spPr>
          <a:xfrm>
            <a:off x="6205225" y="1128325"/>
            <a:ext cx="2627100" cy="2273100"/>
          </a:xfrm>
          <a:prstGeom prst="rect">
            <a:avLst/>
          </a:prstGeom>
          <a:noFill/>
          <a:ln>
            <a:noFill/>
          </a:ln>
        </p:spPr>
      </p:sp>
      <p:sp>
        <p:nvSpPr>
          <p:cNvPr id="432" name="Google Shape;432;p58"/>
          <p:cNvSpPr>
            <a:spLocks noGrp="1"/>
          </p:cNvSpPr>
          <p:nvPr>
            <p:ph type="pic" idx="3"/>
          </p:nvPr>
        </p:nvSpPr>
        <p:spPr>
          <a:xfrm>
            <a:off x="311725" y="1128325"/>
            <a:ext cx="2627100" cy="2273100"/>
          </a:xfrm>
          <a:prstGeom prst="rect">
            <a:avLst/>
          </a:prstGeom>
          <a:noFill/>
          <a:ln>
            <a:noFill/>
          </a:ln>
        </p:spPr>
      </p:sp>
      <p:sp>
        <p:nvSpPr>
          <p:cNvPr id="433" name="Google Shape;433;p58"/>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4" name="Google Shape;434;p58"/>
          <p:cNvSpPr>
            <a:spLocks noGrp="1"/>
          </p:cNvSpPr>
          <p:nvPr>
            <p:ph type="pic" idx="5"/>
          </p:nvPr>
        </p:nvSpPr>
        <p:spPr>
          <a:xfrm>
            <a:off x="3255250" y="1128325"/>
            <a:ext cx="2627100" cy="2273100"/>
          </a:xfrm>
          <a:prstGeom prst="rect">
            <a:avLst/>
          </a:prstGeom>
          <a:noFill/>
          <a:ln>
            <a:noFill/>
          </a:ln>
        </p:spPr>
      </p:sp>
      <p:sp>
        <p:nvSpPr>
          <p:cNvPr id="435" name="Google Shape;435;p58"/>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36" name="Google Shape;43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37" name="Google Shape;437;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8" name="Google Shape;438;p58"/>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39" name="Google Shape;439;p58"/>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40" name="Google Shape;440;p58"/>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441"/>
        <p:cNvGrpSpPr/>
        <p:nvPr/>
      </p:nvGrpSpPr>
      <p:grpSpPr>
        <a:xfrm>
          <a:off x="0" y="0"/>
          <a:ext cx="0" cy="0"/>
          <a:chOff x="0" y="0"/>
          <a:chExt cx="0" cy="0"/>
        </a:xfrm>
      </p:grpSpPr>
      <p:sp>
        <p:nvSpPr>
          <p:cNvPr id="442" name="Google Shape;442;p59"/>
          <p:cNvSpPr>
            <a:spLocks noGrp="1"/>
          </p:cNvSpPr>
          <p:nvPr>
            <p:ph type="pic" idx="2"/>
          </p:nvPr>
        </p:nvSpPr>
        <p:spPr>
          <a:xfrm>
            <a:off x="311700" y="445025"/>
            <a:ext cx="8520600" cy="4218300"/>
          </a:xfrm>
          <a:prstGeom prst="rect">
            <a:avLst/>
          </a:prstGeom>
          <a:noFill/>
          <a:ln>
            <a:noFill/>
          </a:ln>
        </p:spPr>
      </p:sp>
      <p:sp>
        <p:nvSpPr>
          <p:cNvPr id="443" name="Google Shape;44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444"/>
        <p:cNvGrpSpPr/>
        <p:nvPr/>
      </p:nvGrpSpPr>
      <p:grpSpPr>
        <a:xfrm>
          <a:off x="0" y="0"/>
          <a:ext cx="0" cy="0"/>
          <a:chOff x="0" y="0"/>
          <a:chExt cx="0" cy="0"/>
        </a:xfrm>
      </p:grpSpPr>
      <p:sp>
        <p:nvSpPr>
          <p:cNvPr id="445" name="Google Shape;445;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6" name="Google Shape;446;p60"/>
          <p:cNvSpPr>
            <a:spLocks noGrp="1"/>
          </p:cNvSpPr>
          <p:nvPr>
            <p:ph type="pic" idx="2"/>
          </p:nvPr>
        </p:nvSpPr>
        <p:spPr>
          <a:xfrm>
            <a:off x="3389600" y="118913"/>
            <a:ext cx="1643700" cy="1535100"/>
          </a:xfrm>
          <a:prstGeom prst="rect">
            <a:avLst/>
          </a:prstGeom>
          <a:noFill/>
          <a:ln>
            <a:noFill/>
          </a:ln>
        </p:spPr>
      </p:sp>
      <p:sp>
        <p:nvSpPr>
          <p:cNvPr id="447" name="Google Shape;447;p60"/>
          <p:cNvSpPr>
            <a:spLocks noGrp="1"/>
          </p:cNvSpPr>
          <p:nvPr>
            <p:ph type="pic" idx="3"/>
          </p:nvPr>
        </p:nvSpPr>
        <p:spPr>
          <a:xfrm>
            <a:off x="5195935" y="118913"/>
            <a:ext cx="1643700" cy="1535100"/>
          </a:xfrm>
          <a:prstGeom prst="rect">
            <a:avLst/>
          </a:prstGeom>
          <a:noFill/>
          <a:ln>
            <a:noFill/>
          </a:ln>
        </p:spPr>
      </p:sp>
      <p:sp>
        <p:nvSpPr>
          <p:cNvPr id="448" name="Google Shape;448;p60"/>
          <p:cNvSpPr>
            <a:spLocks noGrp="1"/>
          </p:cNvSpPr>
          <p:nvPr>
            <p:ph type="pic" idx="4"/>
          </p:nvPr>
        </p:nvSpPr>
        <p:spPr>
          <a:xfrm>
            <a:off x="7002270" y="118913"/>
            <a:ext cx="1643700" cy="1535100"/>
          </a:xfrm>
          <a:prstGeom prst="rect">
            <a:avLst/>
          </a:prstGeom>
          <a:noFill/>
          <a:ln>
            <a:noFill/>
          </a:ln>
        </p:spPr>
      </p:sp>
      <p:sp>
        <p:nvSpPr>
          <p:cNvPr id="449" name="Google Shape;449;p60"/>
          <p:cNvSpPr>
            <a:spLocks noGrp="1"/>
          </p:cNvSpPr>
          <p:nvPr>
            <p:ph type="pic" idx="5"/>
          </p:nvPr>
        </p:nvSpPr>
        <p:spPr>
          <a:xfrm>
            <a:off x="3389588" y="1804212"/>
            <a:ext cx="1643700" cy="1535100"/>
          </a:xfrm>
          <a:prstGeom prst="rect">
            <a:avLst/>
          </a:prstGeom>
          <a:noFill/>
          <a:ln>
            <a:noFill/>
          </a:ln>
        </p:spPr>
      </p:sp>
      <p:sp>
        <p:nvSpPr>
          <p:cNvPr id="450" name="Google Shape;450;p60"/>
          <p:cNvSpPr>
            <a:spLocks noGrp="1"/>
          </p:cNvSpPr>
          <p:nvPr>
            <p:ph type="pic" idx="6"/>
          </p:nvPr>
        </p:nvSpPr>
        <p:spPr>
          <a:xfrm>
            <a:off x="5195922" y="1804212"/>
            <a:ext cx="1643700" cy="1535100"/>
          </a:xfrm>
          <a:prstGeom prst="rect">
            <a:avLst/>
          </a:prstGeom>
          <a:noFill/>
          <a:ln>
            <a:noFill/>
          </a:ln>
        </p:spPr>
      </p:sp>
      <p:sp>
        <p:nvSpPr>
          <p:cNvPr id="451" name="Google Shape;451;p60"/>
          <p:cNvSpPr>
            <a:spLocks noGrp="1"/>
          </p:cNvSpPr>
          <p:nvPr>
            <p:ph type="pic" idx="7"/>
          </p:nvPr>
        </p:nvSpPr>
        <p:spPr>
          <a:xfrm>
            <a:off x="7002257" y="1804212"/>
            <a:ext cx="1643700" cy="1535100"/>
          </a:xfrm>
          <a:prstGeom prst="rect">
            <a:avLst/>
          </a:prstGeom>
          <a:noFill/>
          <a:ln>
            <a:noFill/>
          </a:ln>
        </p:spPr>
      </p:sp>
      <p:sp>
        <p:nvSpPr>
          <p:cNvPr id="452" name="Google Shape;452;p60"/>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53" name="Google Shape;453;p60"/>
          <p:cNvSpPr>
            <a:spLocks noGrp="1"/>
          </p:cNvSpPr>
          <p:nvPr>
            <p:ph type="pic" idx="8"/>
          </p:nvPr>
        </p:nvSpPr>
        <p:spPr>
          <a:xfrm>
            <a:off x="3389588" y="3489487"/>
            <a:ext cx="1643700" cy="1535100"/>
          </a:xfrm>
          <a:prstGeom prst="rect">
            <a:avLst/>
          </a:prstGeom>
          <a:noFill/>
          <a:ln>
            <a:noFill/>
          </a:ln>
        </p:spPr>
      </p:sp>
      <p:sp>
        <p:nvSpPr>
          <p:cNvPr id="454" name="Google Shape;454;p60"/>
          <p:cNvSpPr>
            <a:spLocks noGrp="1"/>
          </p:cNvSpPr>
          <p:nvPr>
            <p:ph type="pic" idx="9"/>
          </p:nvPr>
        </p:nvSpPr>
        <p:spPr>
          <a:xfrm>
            <a:off x="5195922" y="3489487"/>
            <a:ext cx="1643700" cy="1535100"/>
          </a:xfrm>
          <a:prstGeom prst="rect">
            <a:avLst/>
          </a:prstGeom>
          <a:noFill/>
          <a:ln>
            <a:noFill/>
          </a:ln>
        </p:spPr>
      </p:sp>
      <p:sp>
        <p:nvSpPr>
          <p:cNvPr id="455" name="Google Shape;455;p60"/>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image" type="tx">
  <p:cSld name="TITLE_AND_BODY">
    <p:bg>
      <p:bgPr>
        <a:solidFill>
          <a:schemeClr val="lt1"/>
        </a:solidFill>
        <a:effectLst/>
      </p:bgPr>
    </p:bg>
    <p:spTree>
      <p:nvGrpSpPr>
        <p:cNvPr id="1" name="Shape 456"/>
        <p:cNvGrpSpPr/>
        <p:nvPr/>
      </p:nvGrpSpPr>
      <p:grpSpPr>
        <a:xfrm>
          <a:off x="0" y="0"/>
          <a:ext cx="0" cy="0"/>
          <a:chOff x="0" y="0"/>
          <a:chExt cx="0" cy="0"/>
        </a:xfrm>
      </p:grpSpPr>
      <p:sp>
        <p:nvSpPr>
          <p:cNvPr id="457" name="Google Shape;457;p61"/>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58" name="Google Shape;458;p61"/>
          <p:cNvSpPr>
            <a:spLocks noGrp="1"/>
          </p:cNvSpPr>
          <p:nvPr>
            <p:ph type="pic" idx="2"/>
          </p:nvPr>
        </p:nvSpPr>
        <p:spPr>
          <a:xfrm>
            <a:off x="228600" y="1322475"/>
            <a:ext cx="8686800" cy="3592500"/>
          </a:xfrm>
          <a:prstGeom prst="rect">
            <a:avLst/>
          </a:prstGeom>
          <a:noFill/>
          <a:ln>
            <a:noFill/>
          </a:ln>
        </p:spPr>
      </p:sp>
      <p:sp>
        <p:nvSpPr>
          <p:cNvPr id="459" name="Google Shape;459;p61"/>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Rubik"/>
              <a:ea typeface="Rubik"/>
              <a:cs typeface="Rubik"/>
              <a:sym typeface="Rubik"/>
            </a:endParaRPr>
          </a:p>
        </p:txBody>
      </p:sp>
      <p:sp>
        <p:nvSpPr>
          <p:cNvPr id="460" name="Google Shape;460;p61"/>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roject Timeline" type="titleOnly">
  <p:cSld name="TITLE_ONLY">
    <p:bg>
      <p:bgPr>
        <a:solidFill>
          <a:schemeClr val="lt1"/>
        </a:solidFill>
        <a:effectLst/>
      </p:bgPr>
    </p:bg>
    <p:spTree>
      <p:nvGrpSpPr>
        <p:cNvPr id="1" name="Shape 51"/>
        <p:cNvGrpSpPr/>
        <p:nvPr/>
      </p:nvGrpSpPr>
      <p:grpSpPr>
        <a:xfrm>
          <a:off x="0" y="0"/>
          <a:ext cx="0" cy="0"/>
          <a:chOff x="0" y="0"/>
          <a:chExt cx="0" cy="0"/>
        </a:xfrm>
      </p:grpSpPr>
      <p:sp>
        <p:nvSpPr>
          <p:cNvPr id="52" name="Google Shape;5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54" name="Google Shape;54;p7"/>
          <p:cNvSpPr txBox="1">
            <a:spLocks noGrp="1"/>
          </p:cNvSpPr>
          <p:nvPr>
            <p:ph type="title"/>
          </p:nvPr>
        </p:nvSpPr>
        <p:spPr>
          <a:xfrm>
            <a:off x="452575" y="596800"/>
            <a:ext cx="6868800" cy="1339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sz="4800" b="1"/>
            </a:lvl2pPr>
            <a:lvl3pPr lvl="2">
              <a:lnSpc>
                <a:spcPct val="80000"/>
              </a:lnSpc>
              <a:spcBef>
                <a:spcPts val="0"/>
              </a:spcBef>
              <a:spcAft>
                <a:spcPts val="0"/>
              </a:spcAft>
              <a:buClr>
                <a:schemeClr val="dk2"/>
              </a:buClr>
              <a:buSzPts val="4800"/>
              <a:buFont typeface="Inter"/>
              <a:buNone/>
              <a:defRPr sz="4800" b="1"/>
            </a:lvl3pPr>
            <a:lvl4pPr lvl="3">
              <a:lnSpc>
                <a:spcPct val="80000"/>
              </a:lnSpc>
              <a:spcBef>
                <a:spcPts val="0"/>
              </a:spcBef>
              <a:spcAft>
                <a:spcPts val="0"/>
              </a:spcAft>
              <a:buClr>
                <a:schemeClr val="dk2"/>
              </a:buClr>
              <a:buSzPts val="4800"/>
              <a:buFont typeface="Inter"/>
              <a:buNone/>
              <a:defRPr sz="4800" b="1"/>
            </a:lvl4pPr>
            <a:lvl5pPr lvl="4">
              <a:lnSpc>
                <a:spcPct val="80000"/>
              </a:lnSpc>
              <a:spcBef>
                <a:spcPts val="0"/>
              </a:spcBef>
              <a:spcAft>
                <a:spcPts val="0"/>
              </a:spcAft>
              <a:buClr>
                <a:schemeClr val="dk2"/>
              </a:buClr>
              <a:buSzPts val="4800"/>
              <a:buFont typeface="Inter"/>
              <a:buNone/>
              <a:defRPr sz="4800" b="1"/>
            </a:lvl5pPr>
            <a:lvl6pPr lvl="5">
              <a:lnSpc>
                <a:spcPct val="80000"/>
              </a:lnSpc>
              <a:spcBef>
                <a:spcPts val="0"/>
              </a:spcBef>
              <a:spcAft>
                <a:spcPts val="0"/>
              </a:spcAft>
              <a:buClr>
                <a:schemeClr val="dk2"/>
              </a:buClr>
              <a:buSzPts val="4800"/>
              <a:buFont typeface="Inter"/>
              <a:buNone/>
              <a:defRPr sz="4800" b="1"/>
            </a:lvl6pPr>
            <a:lvl7pPr lvl="6">
              <a:lnSpc>
                <a:spcPct val="80000"/>
              </a:lnSpc>
              <a:spcBef>
                <a:spcPts val="0"/>
              </a:spcBef>
              <a:spcAft>
                <a:spcPts val="0"/>
              </a:spcAft>
              <a:buClr>
                <a:schemeClr val="dk2"/>
              </a:buClr>
              <a:buSzPts val="4800"/>
              <a:buFont typeface="Inter"/>
              <a:buNone/>
              <a:defRPr sz="4800" b="1"/>
            </a:lvl7pPr>
            <a:lvl8pPr lvl="7">
              <a:lnSpc>
                <a:spcPct val="80000"/>
              </a:lnSpc>
              <a:spcBef>
                <a:spcPts val="0"/>
              </a:spcBef>
              <a:spcAft>
                <a:spcPts val="0"/>
              </a:spcAft>
              <a:buClr>
                <a:schemeClr val="dk2"/>
              </a:buClr>
              <a:buSzPts val="4800"/>
              <a:buFont typeface="Inter"/>
              <a:buNone/>
              <a:defRPr sz="4800" b="1"/>
            </a:lvl8pPr>
            <a:lvl9pPr lvl="8">
              <a:lnSpc>
                <a:spcPct val="80000"/>
              </a:lnSpc>
              <a:spcBef>
                <a:spcPts val="0"/>
              </a:spcBef>
              <a:spcAft>
                <a:spcPts val="0"/>
              </a:spcAft>
              <a:buClr>
                <a:schemeClr val="dk2"/>
              </a:buClr>
              <a:buSzPts val="4800"/>
              <a:buFont typeface="Inter"/>
              <a:buNone/>
              <a:defRPr sz="4800" b="1"/>
            </a:lvl9pPr>
          </a:lstStyle>
          <a:p>
            <a:endParaRPr/>
          </a:p>
        </p:txBody>
      </p:sp>
      <p:sp>
        <p:nvSpPr>
          <p:cNvPr id="55" name="Google Shape;55;p7"/>
          <p:cNvSpPr txBox="1">
            <a:spLocks noGrp="1"/>
          </p:cNvSpPr>
          <p:nvPr>
            <p:ph type="body" idx="1"/>
          </p:nvPr>
        </p:nvSpPr>
        <p:spPr>
          <a:xfrm>
            <a:off x="589475"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6" name="Google Shape;56;p7"/>
          <p:cNvSpPr txBox="1">
            <a:spLocks noGrp="1"/>
          </p:cNvSpPr>
          <p:nvPr>
            <p:ph type="body" idx="2"/>
          </p:nvPr>
        </p:nvSpPr>
        <p:spPr>
          <a:xfrm>
            <a:off x="26018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7" name="Google Shape;57;p7"/>
          <p:cNvSpPr txBox="1">
            <a:spLocks noGrp="1"/>
          </p:cNvSpPr>
          <p:nvPr>
            <p:ph type="body" idx="3"/>
          </p:nvPr>
        </p:nvSpPr>
        <p:spPr>
          <a:xfrm>
            <a:off x="460145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8" name="Google Shape;58;p7"/>
          <p:cNvSpPr txBox="1">
            <a:spLocks noGrp="1"/>
          </p:cNvSpPr>
          <p:nvPr>
            <p:ph type="body" idx="4"/>
          </p:nvPr>
        </p:nvSpPr>
        <p:spPr>
          <a:xfrm>
            <a:off x="6602800" y="2780825"/>
            <a:ext cx="1641300" cy="1719000"/>
          </a:xfrm>
          <a:prstGeom prst="rect">
            <a:avLst/>
          </a:prstGeom>
        </p:spPr>
        <p:txBody>
          <a:bodyPr spcFirstLastPara="1" wrap="square" lIns="91425" tIns="91425" rIns="91425" bIns="91425" anchor="t" anchorCtr="0">
            <a:noAutofit/>
          </a:bodyPr>
          <a:lstStyle>
            <a:lvl1pPr marL="457200" lvl="0" indent="-292100">
              <a:spcBef>
                <a:spcPts val="0"/>
              </a:spcBef>
              <a:spcAft>
                <a:spcPts val="0"/>
              </a:spcAft>
              <a:buClr>
                <a:schemeClr val="dk2"/>
              </a:buClr>
              <a:buSzPts val="1000"/>
              <a:buFont typeface="Inter"/>
              <a:buChar char="●"/>
              <a:defRPr sz="1000"/>
            </a:lvl1pPr>
            <a:lvl2pPr marL="914400" lvl="1" indent="-292100">
              <a:spcBef>
                <a:spcPts val="0"/>
              </a:spcBef>
              <a:spcAft>
                <a:spcPts val="0"/>
              </a:spcAft>
              <a:buClr>
                <a:schemeClr val="dk2"/>
              </a:buClr>
              <a:buSzPts val="1000"/>
              <a:buFont typeface="Inter"/>
              <a:buChar char="○"/>
              <a:defRPr sz="1000"/>
            </a:lvl2pPr>
            <a:lvl3pPr marL="1371600" lvl="2" indent="-292100">
              <a:spcBef>
                <a:spcPts val="0"/>
              </a:spcBef>
              <a:spcAft>
                <a:spcPts val="0"/>
              </a:spcAft>
              <a:buClr>
                <a:schemeClr val="dk2"/>
              </a:buClr>
              <a:buSzPts val="1000"/>
              <a:buFont typeface="Inter"/>
              <a:buChar char="■"/>
              <a:defRPr sz="1000"/>
            </a:lvl3pPr>
            <a:lvl4pPr marL="1828800" lvl="3" indent="-292100">
              <a:spcBef>
                <a:spcPts val="0"/>
              </a:spcBef>
              <a:spcAft>
                <a:spcPts val="0"/>
              </a:spcAft>
              <a:buClr>
                <a:schemeClr val="dk2"/>
              </a:buClr>
              <a:buSzPts val="1000"/>
              <a:buFont typeface="Inter"/>
              <a:buChar char="●"/>
              <a:defRPr sz="1000"/>
            </a:lvl4pPr>
            <a:lvl5pPr marL="2286000" lvl="4" indent="-292100">
              <a:spcBef>
                <a:spcPts val="0"/>
              </a:spcBef>
              <a:spcAft>
                <a:spcPts val="0"/>
              </a:spcAft>
              <a:buClr>
                <a:schemeClr val="dk2"/>
              </a:buClr>
              <a:buSzPts val="1000"/>
              <a:buFont typeface="Inter"/>
              <a:buChar char="○"/>
              <a:defRPr sz="1000"/>
            </a:lvl5pPr>
            <a:lvl6pPr marL="2743200" lvl="5" indent="-292100">
              <a:spcBef>
                <a:spcPts val="0"/>
              </a:spcBef>
              <a:spcAft>
                <a:spcPts val="0"/>
              </a:spcAft>
              <a:buClr>
                <a:schemeClr val="dk2"/>
              </a:buClr>
              <a:buSzPts val="1000"/>
              <a:buFont typeface="Inter"/>
              <a:buChar char="■"/>
              <a:defRPr sz="1000"/>
            </a:lvl6pPr>
            <a:lvl7pPr marL="3200400" lvl="6" indent="-292100">
              <a:spcBef>
                <a:spcPts val="0"/>
              </a:spcBef>
              <a:spcAft>
                <a:spcPts val="0"/>
              </a:spcAft>
              <a:buClr>
                <a:schemeClr val="dk2"/>
              </a:buClr>
              <a:buSzPts val="1000"/>
              <a:buFont typeface="Inter"/>
              <a:buChar char="●"/>
              <a:defRPr sz="1000"/>
            </a:lvl7pPr>
            <a:lvl8pPr marL="3657600" lvl="7" indent="-292100">
              <a:spcBef>
                <a:spcPts val="0"/>
              </a:spcBef>
              <a:spcAft>
                <a:spcPts val="0"/>
              </a:spcAft>
              <a:buClr>
                <a:schemeClr val="dk2"/>
              </a:buClr>
              <a:buSzPts val="1000"/>
              <a:buFont typeface="Inter"/>
              <a:buChar char="○"/>
              <a:defRPr sz="1000"/>
            </a:lvl8pPr>
            <a:lvl9pPr marL="4114800" lvl="8" indent="-292100">
              <a:spcBef>
                <a:spcPts val="0"/>
              </a:spcBef>
              <a:spcAft>
                <a:spcPts val="0"/>
              </a:spcAft>
              <a:buClr>
                <a:schemeClr val="dk2"/>
              </a:buClr>
              <a:buSzPts val="1000"/>
              <a:buFont typeface="Inter"/>
              <a:buChar char="■"/>
              <a:defRPr sz="1000"/>
            </a:lvl9pPr>
          </a:lstStyle>
          <a:p>
            <a:endParaRPr/>
          </a:p>
        </p:txBody>
      </p:sp>
      <p:sp>
        <p:nvSpPr>
          <p:cNvPr id="59" name="Google Shape;59;p7"/>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a:spLocks noGrp="1"/>
          </p:cNvSpPr>
          <p:nvPr>
            <p:ph type="sldNum" idx="5"/>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ustom title and two columns" type="twoColTx">
  <p:cSld name="TITLE_AND_TWO_COLUMNS">
    <p:bg>
      <p:bgPr>
        <a:solidFill>
          <a:schemeClr val="lt1"/>
        </a:solidFill>
        <a:effectLst/>
      </p:bgPr>
    </p:bg>
    <p:spTree>
      <p:nvGrpSpPr>
        <p:cNvPr id="1" name="Shape 461"/>
        <p:cNvGrpSpPr/>
        <p:nvPr/>
      </p:nvGrpSpPr>
      <p:grpSpPr>
        <a:xfrm>
          <a:off x="0" y="0"/>
          <a:ext cx="0" cy="0"/>
          <a:chOff x="0" y="0"/>
          <a:chExt cx="0" cy="0"/>
        </a:xfrm>
      </p:grpSpPr>
      <p:sp>
        <p:nvSpPr>
          <p:cNvPr id="462" name="Google Shape;462;p62"/>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63" name="Google Shape;463;p62"/>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464" name="Google Shape;464;p62"/>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465" name="Google Shape;465;p62"/>
          <p:cNvSpPr/>
          <p:nvPr/>
        </p:nvSpPr>
        <p:spPr>
          <a:xfrm>
            <a:off x="228600" y="1092900"/>
            <a:ext cx="8686800" cy="44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1"/>
              </a:solidFill>
              <a:latin typeface="Young Serif"/>
              <a:ea typeface="Young Serif"/>
              <a:cs typeface="Young Serif"/>
              <a:sym typeface="Young Serif"/>
            </a:endParaRPr>
          </a:p>
        </p:txBody>
      </p:sp>
      <p:sp>
        <p:nvSpPr>
          <p:cNvPr id="466" name="Google Shape;466;p62"/>
          <p:cNvSpPr/>
          <p:nvPr/>
        </p:nvSpPr>
        <p:spPr>
          <a:xfrm>
            <a:off x="227150" y="1762300"/>
            <a:ext cx="4229700" cy="315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1200"/>
              </a:spcAft>
              <a:buSzPts val="1100"/>
              <a:buNone/>
            </a:pPr>
            <a:endParaRPr>
              <a:latin typeface="Rubik SemiBold"/>
              <a:ea typeface="Rubik SemiBold"/>
              <a:cs typeface="Rubik SemiBold"/>
              <a:sym typeface="Rubik SemiBold"/>
            </a:endParaRPr>
          </a:p>
        </p:txBody>
      </p:sp>
      <p:sp>
        <p:nvSpPr>
          <p:cNvPr id="467" name="Google Shape;467;p62"/>
          <p:cNvSpPr txBox="1">
            <a:spLocks noGrp="1"/>
          </p:cNvSpPr>
          <p:nvPr>
            <p:ph type="body" idx="1"/>
          </p:nvPr>
        </p:nvSpPr>
        <p:spPr>
          <a:xfrm>
            <a:off x="688450" y="2146900"/>
            <a:ext cx="3309900" cy="2383200"/>
          </a:xfrm>
          <a:prstGeom prst="rect">
            <a:avLst/>
          </a:prstGeom>
        </p:spPr>
        <p:txBody>
          <a:bodyPr spcFirstLastPara="1" wrap="square" lIns="91425" tIns="91425" rIns="91425" bIns="91425" anchor="ctr" anchorCtr="0">
            <a:normAutofit/>
          </a:bodyPr>
          <a:lstStyle>
            <a:lvl1pPr marL="457200" lvl="0" indent="-317500" algn="ctr">
              <a:lnSpc>
                <a:spcPct val="100000"/>
              </a:lnSpc>
              <a:spcBef>
                <a:spcPts val="0"/>
              </a:spcBef>
              <a:spcAft>
                <a:spcPts val="0"/>
              </a:spcAft>
              <a:buClr>
                <a:schemeClr val="lt2"/>
              </a:buClr>
              <a:buSzPts val="1400"/>
              <a:buChar char="●"/>
              <a:defRPr sz="1400" b="1">
                <a:solidFill>
                  <a:schemeClr val="lt2"/>
                </a:solidFill>
              </a:defRPr>
            </a:lvl1pPr>
            <a:lvl2pPr marL="914400" lvl="1" indent="-317500" algn="ctr">
              <a:lnSpc>
                <a:spcPct val="100000"/>
              </a:lnSpc>
              <a:spcBef>
                <a:spcPts val="0"/>
              </a:spcBef>
              <a:spcAft>
                <a:spcPts val="0"/>
              </a:spcAft>
              <a:buClr>
                <a:schemeClr val="lt2"/>
              </a:buClr>
              <a:buSzPts val="1400"/>
              <a:buChar char="○"/>
              <a:defRPr sz="1400" b="1">
                <a:solidFill>
                  <a:schemeClr val="lt2"/>
                </a:solidFill>
              </a:defRPr>
            </a:lvl2pPr>
            <a:lvl3pPr marL="1371600" lvl="2" indent="-317500" algn="ctr">
              <a:lnSpc>
                <a:spcPct val="100000"/>
              </a:lnSpc>
              <a:spcBef>
                <a:spcPts val="0"/>
              </a:spcBef>
              <a:spcAft>
                <a:spcPts val="0"/>
              </a:spcAft>
              <a:buClr>
                <a:schemeClr val="lt2"/>
              </a:buClr>
              <a:buSzPts val="1400"/>
              <a:buChar char="■"/>
              <a:defRPr sz="1400" b="1">
                <a:solidFill>
                  <a:schemeClr val="lt2"/>
                </a:solidFill>
              </a:defRPr>
            </a:lvl3pPr>
            <a:lvl4pPr marL="1828800" lvl="3" indent="-317500" algn="ctr">
              <a:lnSpc>
                <a:spcPct val="100000"/>
              </a:lnSpc>
              <a:spcBef>
                <a:spcPts val="0"/>
              </a:spcBef>
              <a:spcAft>
                <a:spcPts val="0"/>
              </a:spcAft>
              <a:buClr>
                <a:schemeClr val="lt2"/>
              </a:buClr>
              <a:buSzPts val="1400"/>
              <a:buChar char="●"/>
              <a:defRPr sz="1400" b="1">
                <a:solidFill>
                  <a:schemeClr val="lt2"/>
                </a:solidFill>
              </a:defRPr>
            </a:lvl4pPr>
            <a:lvl5pPr marL="2286000" lvl="4" indent="-317500" algn="ctr">
              <a:lnSpc>
                <a:spcPct val="100000"/>
              </a:lnSpc>
              <a:spcBef>
                <a:spcPts val="0"/>
              </a:spcBef>
              <a:spcAft>
                <a:spcPts val="0"/>
              </a:spcAft>
              <a:buClr>
                <a:schemeClr val="lt2"/>
              </a:buClr>
              <a:buSzPts val="1400"/>
              <a:buChar char="○"/>
              <a:defRPr sz="1400" b="1">
                <a:solidFill>
                  <a:schemeClr val="lt2"/>
                </a:solidFill>
              </a:defRPr>
            </a:lvl5pPr>
            <a:lvl6pPr marL="2743200" lvl="5" indent="-317500" algn="ctr">
              <a:lnSpc>
                <a:spcPct val="100000"/>
              </a:lnSpc>
              <a:spcBef>
                <a:spcPts val="0"/>
              </a:spcBef>
              <a:spcAft>
                <a:spcPts val="0"/>
              </a:spcAft>
              <a:buClr>
                <a:schemeClr val="lt2"/>
              </a:buClr>
              <a:buSzPts val="1400"/>
              <a:buChar char="■"/>
              <a:defRPr sz="1400" b="1">
                <a:solidFill>
                  <a:schemeClr val="lt2"/>
                </a:solidFill>
              </a:defRPr>
            </a:lvl6pPr>
            <a:lvl7pPr marL="3200400" lvl="6" indent="-317500" algn="ctr">
              <a:lnSpc>
                <a:spcPct val="100000"/>
              </a:lnSpc>
              <a:spcBef>
                <a:spcPts val="0"/>
              </a:spcBef>
              <a:spcAft>
                <a:spcPts val="0"/>
              </a:spcAft>
              <a:buClr>
                <a:schemeClr val="lt2"/>
              </a:buClr>
              <a:buSzPts val="1400"/>
              <a:buChar char="●"/>
              <a:defRPr sz="1400" b="1">
                <a:solidFill>
                  <a:schemeClr val="lt2"/>
                </a:solidFill>
              </a:defRPr>
            </a:lvl7pPr>
            <a:lvl8pPr marL="3657600" lvl="7" indent="-317500" algn="ctr">
              <a:lnSpc>
                <a:spcPct val="100000"/>
              </a:lnSpc>
              <a:spcBef>
                <a:spcPts val="0"/>
              </a:spcBef>
              <a:spcAft>
                <a:spcPts val="0"/>
              </a:spcAft>
              <a:buClr>
                <a:schemeClr val="lt2"/>
              </a:buClr>
              <a:buSzPts val="1400"/>
              <a:buChar char="○"/>
              <a:defRPr sz="1400" b="1">
                <a:solidFill>
                  <a:schemeClr val="lt2"/>
                </a:solidFill>
              </a:defRPr>
            </a:lvl8pPr>
            <a:lvl9pPr marL="4114800" lvl="8" indent="-317500" algn="ctr">
              <a:lnSpc>
                <a:spcPct val="100000"/>
              </a:lnSpc>
              <a:spcBef>
                <a:spcPts val="0"/>
              </a:spcBef>
              <a:spcAft>
                <a:spcPts val="0"/>
              </a:spcAft>
              <a:buClr>
                <a:schemeClr val="lt2"/>
              </a:buClr>
              <a:buSzPts val="1400"/>
              <a:buChar char="■"/>
              <a:defRPr sz="1400" b="1">
                <a:solidFill>
                  <a:schemeClr val="lt2"/>
                </a:solidFill>
              </a:defRPr>
            </a:lvl9pPr>
          </a:lstStyle>
          <a:p>
            <a:endParaRPr/>
          </a:p>
        </p:txBody>
      </p:sp>
      <p:sp>
        <p:nvSpPr>
          <p:cNvPr id="468" name="Google Shape;468;p62"/>
          <p:cNvSpPr/>
          <p:nvPr/>
        </p:nvSpPr>
        <p:spPr>
          <a:xfrm>
            <a:off x="4685575" y="1762300"/>
            <a:ext cx="4229700" cy="3152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1200"/>
              </a:spcAft>
              <a:buSzPts val="1100"/>
              <a:buNone/>
            </a:pPr>
            <a:endParaRPr>
              <a:latin typeface="Rubik SemiBold"/>
              <a:ea typeface="Rubik SemiBold"/>
              <a:cs typeface="Rubik SemiBold"/>
              <a:sym typeface="Rubik SemiBold"/>
            </a:endParaRPr>
          </a:p>
        </p:txBody>
      </p:sp>
      <p:sp>
        <p:nvSpPr>
          <p:cNvPr id="469" name="Google Shape;469;p62"/>
          <p:cNvSpPr txBox="1">
            <a:spLocks noGrp="1"/>
          </p:cNvSpPr>
          <p:nvPr>
            <p:ph type="body" idx="2"/>
          </p:nvPr>
        </p:nvSpPr>
        <p:spPr>
          <a:xfrm>
            <a:off x="5146875" y="2146900"/>
            <a:ext cx="3309900" cy="2383200"/>
          </a:xfrm>
          <a:prstGeom prst="rect">
            <a:avLst/>
          </a:prstGeom>
        </p:spPr>
        <p:txBody>
          <a:bodyPr spcFirstLastPara="1" wrap="square" lIns="91425" tIns="91425" rIns="91425" bIns="91425" anchor="ctr" anchorCtr="0">
            <a:normAutofit/>
          </a:bodyPr>
          <a:lstStyle>
            <a:lvl1pPr marL="457200" lvl="0" indent="-317500" algn="ctr">
              <a:lnSpc>
                <a:spcPct val="100000"/>
              </a:lnSpc>
              <a:spcBef>
                <a:spcPts val="0"/>
              </a:spcBef>
              <a:spcAft>
                <a:spcPts val="0"/>
              </a:spcAft>
              <a:buClr>
                <a:schemeClr val="lt2"/>
              </a:buClr>
              <a:buSzPts val="1400"/>
              <a:buChar char="●"/>
              <a:defRPr sz="1400" b="1">
                <a:solidFill>
                  <a:schemeClr val="lt2"/>
                </a:solidFill>
              </a:defRPr>
            </a:lvl1pPr>
            <a:lvl2pPr marL="914400" lvl="1" indent="-317500" algn="ctr">
              <a:lnSpc>
                <a:spcPct val="100000"/>
              </a:lnSpc>
              <a:spcBef>
                <a:spcPts val="0"/>
              </a:spcBef>
              <a:spcAft>
                <a:spcPts val="0"/>
              </a:spcAft>
              <a:buClr>
                <a:schemeClr val="lt2"/>
              </a:buClr>
              <a:buSzPts val="1400"/>
              <a:buChar char="○"/>
              <a:defRPr sz="1400" b="1">
                <a:solidFill>
                  <a:schemeClr val="lt2"/>
                </a:solidFill>
              </a:defRPr>
            </a:lvl2pPr>
            <a:lvl3pPr marL="1371600" lvl="2" indent="-317500" algn="ctr">
              <a:lnSpc>
                <a:spcPct val="100000"/>
              </a:lnSpc>
              <a:spcBef>
                <a:spcPts val="0"/>
              </a:spcBef>
              <a:spcAft>
                <a:spcPts val="0"/>
              </a:spcAft>
              <a:buClr>
                <a:schemeClr val="lt2"/>
              </a:buClr>
              <a:buSzPts val="1400"/>
              <a:buChar char="■"/>
              <a:defRPr sz="1400" b="1">
                <a:solidFill>
                  <a:schemeClr val="lt2"/>
                </a:solidFill>
              </a:defRPr>
            </a:lvl3pPr>
            <a:lvl4pPr marL="1828800" lvl="3" indent="-317500" algn="ctr">
              <a:lnSpc>
                <a:spcPct val="100000"/>
              </a:lnSpc>
              <a:spcBef>
                <a:spcPts val="0"/>
              </a:spcBef>
              <a:spcAft>
                <a:spcPts val="0"/>
              </a:spcAft>
              <a:buClr>
                <a:schemeClr val="lt2"/>
              </a:buClr>
              <a:buSzPts val="1400"/>
              <a:buChar char="●"/>
              <a:defRPr sz="1400" b="1">
                <a:solidFill>
                  <a:schemeClr val="lt2"/>
                </a:solidFill>
              </a:defRPr>
            </a:lvl4pPr>
            <a:lvl5pPr marL="2286000" lvl="4" indent="-317500" algn="ctr">
              <a:lnSpc>
                <a:spcPct val="100000"/>
              </a:lnSpc>
              <a:spcBef>
                <a:spcPts val="0"/>
              </a:spcBef>
              <a:spcAft>
                <a:spcPts val="0"/>
              </a:spcAft>
              <a:buClr>
                <a:schemeClr val="lt2"/>
              </a:buClr>
              <a:buSzPts val="1400"/>
              <a:buChar char="○"/>
              <a:defRPr sz="1400" b="1">
                <a:solidFill>
                  <a:schemeClr val="lt2"/>
                </a:solidFill>
              </a:defRPr>
            </a:lvl5pPr>
            <a:lvl6pPr marL="2743200" lvl="5" indent="-317500" algn="ctr">
              <a:lnSpc>
                <a:spcPct val="100000"/>
              </a:lnSpc>
              <a:spcBef>
                <a:spcPts val="0"/>
              </a:spcBef>
              <a:spcAft>
                <a:spcPts val="0"/>
              </a:spcAft>
              <a:buClr>
                <a:schemeClr val="lt2"/>
              </a:buClr>
              <a:buSzPts val="1400"/>
              <a:buChar char="■"/>
              <a:defRPr sz="1400" b="1">
                <a:solidFill>
                  <a:schemeClr val="lt2"/>
                </a:solidFill>
              </a:defRPr>
            </a:lvl6pPr>
            <a:lvl7pPr marL="3200400" lvl="6" indent="-317500" algn="ctr">
              <a:lnSpc>
                <a:spcPct val="100000"/>
              </a:lnSpc>
              <a:spcBef>
                <a:spcPts val="0"/>
              </a:spcBef>
              <a:spcAft>
                <a:spcPts val="0"/>
              </a:spcAft>
              <a:buClr>
                <a:schemeClr val="lt2"/>
              </a:buClr>
              <a:buSzPts val="1400"/>
              <a:buChar char="●"/>
              <a:defRPr sz="1400" b="1">
                <a:solidFill>
                  <a:schemeClr val="lt2"/>
                </a:solidFill>
              </a:defRPr>
            </a:lvl7pPr>
            <a:lvl8pPr marL="3657600" lvl="7" indent="-317500" algn="ctr">
              <a:lnSpc>
                <a:spcPct val="100000"/>
              </a:lnSpc>
              <a:spcBef>
                <a:spcPts val="0"/>
              </a:spcBef>
              <a:spcAft>
                <a:spcPts val="0"/>
              </a:spcAft>
              <a:buClr>
                <a:schemeClr val="lt2"/>
              </a:buClr>
              <a:buSzPts val="1400"/>
              <a:buChar char="○"/>
              <a:defRPr sz="1400" b="1">
                <a:solidFill>
                  <a:schemeClr val="lt2"/>
                </a:solidFill>
              </a:defRPr>
            </a:lvl8pPr>
            <a:lvl9pPr marL="4114800" lvl="8" indent="-317500" algn="ctr">
              <a:lnSpc>
                <a:spcPct val="100000"/>
              </a:lnSpc>
              <a:spcBef>
                <a:spcPts val="0"/>
              </a:spcBef>
              <a:spcAft>
                <a:spcPts val="0"/>
              </a:spcAft>
              <a:buClr>
                <a:schemeClr val="lt2"/>
              </a:buClr>
              <a:buSzPts val="1400"/>
              <a:buChar char="■"/>
              <a:defRPr sz="1400" b="1">
                <a:solidFill>
                  <a:schemeClr val="lt2"/>
                </a:solidFill>
              </a:defRPr>
            </a:lvl9pPr>
          </a:lstStyle>
          <a:p>
            <a:endParaRPr/>
          </a:p>
        </p:txBody>
      </p:sp>
      <p:sp>
        <p:nvSpPr>
          <p:cNvPr id="470" name="Google Shape;470;p62"/>
          <p:cNvSpPr txBox="1">
            <a:spLocks noGrp="1"/>
          </p:cNvSpPr>
          <p:nvPr>
            <p:ph type="subTitle" idx="3"/>
          </p:nvPr>
        </p:nvSpPr>
        <p:spPr>
          <a:xfrm>
            <a:off x="635500" y="1092900"/>
            <a:ext cx="7836900" cy="441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title and body">
  <p:cSld name="CUSTOM">
    <p:bg>
      <p:bgPr>
        <a:solidFill>
          <a:schemeClr val="lt1"/>
        </a:solidFill>
        <a:effectLst/>
      </p:bgPr>
    </p:bg>
    <p:spTree>
      <p:nvGrpSpPr>
        <p:cNvPr id="1" name="Shape 471"/>
        <p:cNvGrpSpPr/>
        <p:nvPr/>
      </p:nvGrpSpPr>
      <p:grpSpPr>
        <a:xfrm>
          <a:off x="0" y="0"/>
          <a:ext cx="0" cy="0"/>
          <a:chOff x="0" y="0"/>
          <a:chExt cx="0" cy="0"/>
        </a:xfrm>
      </p:grpSpPr>
      <p:sp>
        <p:nvSpPr>
          <p:cNvPr id="472" name="Google Shape;472;p63"/>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473" name="Google Shape;473;p63"/>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474" name="Google Shape;474;p63"/>
          <p:cNvSpPr/>
          <p:nvPr/>
        </p:nvSpPr>
        <p:spPr>
          <a:xfrm>
            <a:off x="228600" y="1092900"/>
            <a:ext cx="8686800" cy="44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1"/>
              </a:solidFill>
              <a:latin typeface="Young Serif"/>
              <a:ea typeface="Young Serif"/>
              <a:cs typeface="Young Serif"/>
              <a:sym typeface="Young Serif"/>
            </a:endParaRPr>
          </a:p>
        </p:txBody>
      </p:sp>
      <p:sp>
        <p:nvSpPr>
          <p:cNvPr id="475" name="Google Shape;475;p63"/>
          <p:cNvSpPr txBox="1">
            <a:spLocks noGrp="1"/>
          </p:cNvSpPr>
          <p:nvPr>
            <p:ph type="subTitle" idx="1"/>
          </p:nvPr>
        </p:nvSpPr>
        <p:spPr>
          <a:xfrm>
            <a:off x="635500" y="1092900"/>
            <a:ext cx="7836900" cy="441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a:endParaRPr/>
          </a:p>
        </p:txBody>
      </p:sp>
      <p:sp>
        <p:nvSpPr>
          <p:cNvPr id="476" name="Google Shape;476;p63"/>
          <p:cNvSpPr/>
          <p:nvPr/>
        </p:nvSpPr>
        <p:spPr>
          <a:xfrm>
            <a:off x="228450" y="1762300"/>
            <a:ext cx="8686800" cy="3152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477" name="Google Shape;477;p63"/>
          <p:cNvSpPr txBox="1">
            <a:spLocks noGrp="1"/>
          </p:cNvSpPr>
          <p:nvPr>
            <p:ph type="body" idx="2"/>
          </p:nvPr>
        </p:nvSpPr>
        <p:spPr>
          <a:xfrm>
            <a:off x="456400" y="1983350"/>
            <a:ext cx="8113800" cy="27132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Clr>
                <a:schemeClr val="lt2"/>
              </a:buClr>
              <a:buSzPts val="1350"/>
              <a:buChar char="●"/>
              <a:defRPr>
                <a:solidFill>
                  <a:schemeClr val="lt2"/>
                </a:solidFill>
              </a:defRPr>
            </a:lvl1pPr>
            <a:lvl2pPr marL="914400" lvl="1" indent="-314325">
              <a:spcBef>
                <a:spcPts val="0"/>
              </a:spcBef>
              <a:spcAft>
                <a:spcPts val="0"/>
              </a:spcAft>
              <a:buClr>
                <a:schemeClr val="lt2"/>
              </a:buClr>
              <a:buSzPts val="1350"/>
              <a:buChar char="○"/>
              <a:defRPr>
                <a:solidFill>
                  <a:schemeClr val="lt2"/>
                </a:solidFill>
              </a:defRPr>
            </a:lvl2pPr>
            <a:lvl3pPr marL="1371600" lvl="2" indent="-314325">
              <a:spcBef>
                <a:spcPts val="0"/>
              </a:spcBef>
              <a:spcAft>
                <a:spcPts val="0"/>
              </a:spcAft>
              <a:buClr>
                <a:schemeClr val="lt2"/>
              </a:buClr>
              <a:buSzPts val="1350"/>
              <a:buChar char="■"/>
              <a:defRPr>
                <a:solidFill>
                  <a:schemeClr val="lt2"/>
                </a:solidFill>
              </a:defRPr>
            </a:lvl3pPr>
            <a:lvl4pPr marL="1828800" lvl="3" indent="-314325">
              <a:spcBef>
                <a:spcPts val="0"/>
              </a:spcBef>
              <a:spcAft>
                <a:spcPts val="0"/>
              </a:spcAft>
              <a:buClr>
                <a:schemeClr val="lt2"/>
              </a:buClr>
              <a:buSzPts val="1350"/>
              <a:buChar char="●"/>
              <a:defRPr>
                <a:solidFill>
                  <a:schemeClr val="lt2"/>
                </a:solidFill>
              </a:defRPr>
            </a:lvl4pPr>
            <a:lvl5pPr marL="2286000" lvl="4" indent="-314325">
              <a:spcBef>
                <a:spcPts val="0"/>
              </a:spcBef>
              <a:spcAft>
                <a:spcPts val="0"/>
              </a:spcAft>
              <a:buClr>
                <a:schemeClr val="lt2"/>
              </a:buClr>
              <a:buSzPts val="1350"/>
              <a:buChar char="○"/>
              <a:defRPr>
                <a:solidFill>
                  <a:schemeClr val="lt2"/>
                </a:solidFill>
              </a:defRPr>
            </a:lvl5pPr>
            <a:lvl6pPr marL="2743200" lvl="5" indent="-314325">
              <a:spcBef>
                <a:spcPts val="0"/>
              </a:spcBef>
              <a:spcAft>
                <a:spcPts val="0"/>
              </a:spcAft>
              <a:buClr>
                <a:schemeClr val="lt2"/>
              </a:buClr>
              <a:buSzPts val="1350"/>
              <a:buChar char="■"/>
              <a:defRPr>
                <a:solidFill>
                  <a:schemeClr val="lt2"/>
                </a:solidFill>
              </a:defRPr>
            </a:lvl6pPr>
            <a:lvl7pPr marL="3200400" lvl="6" indent="-314325">
              <a:spcBef>
                <a:spcPts val="0"/>
              </a:spcBef>
              <a:spcAft>
                <a:spcPts val="0"/>
              </a:spcAft>
              <a:buClr>
                <a:schemeClr val="lt2"/>
              </a:buClr>
              <a:buSzPts val="1350"/>
              <a:buChar char="●"/>
              <a:defRPr>
                <a:solidFill>
                  <a:schemeClr val="lt2"/>
                </a:solidFill>
              </a:defRPr>
            </a:lvl7pPr>
            <a:lvl8pPr marL="3657600" lvl="7" indent="-314325">
              <a:spcBef>
                <a:spcPts val="0"/>
              </a:spcBef>
              <a:spcAft>
                <a:spcPts val="0"/>
              </a:spcAft>
              <a:buClr>
                <a:schemeClr val="lt2"/>
              </a:buClr>
              <a:buSzPts val="1350"/>
              <a:buChar char="○"/>
              <a:defRPr>
                <a:solidFill>
                  <a:schemeClr val="lt2"/>
                </a:solidFill>
              </a:defRPr>
            </a:lvl8pPr>
            <a:lvl9pPr marL="4114800" lvl="8" indent="-314325">
              <a:spcBef>
                <a:spcPts val="0"/>
              </a:spcBef>
              <a:spcAft>
                <a:spcPts val="0"/>
              </a:spcAft>
              <a:buClr>
                <a:schemeClr val="lt2"/>
              </a:buClr>
              <a:buSzPts val="1350"/>
              <a:buChar char="■"/>
              <a:defRPr>
                <a:solidFill>
                  <a:schemeClr val="lt2"/>
                </a:solidFill>
              </a:defRPr>
            </a:lvl9pPr>
          </a:lstStyle>
          <a:p>
            <a:endParaRPr/>
          </a:p>
        </p:txBody>
      </p:sp>
      <p:sp>
        <p:nvSpPr>
          <p:cNvPr id="478" name="Google Shape;478;p63"/>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e column and image">
  <p:cSld name="CUSTOM_1">
    <p:bg>
      <p:bgPr>
        <a:solidFill>
          <a:schemeClr val="lt1"/>
        </a:solidFill>
        <a:effectLst/>
      </p:bgPr>
    </p:bg>
    <p:spTree>
      <p:nvGrpSpPr>
        <p:cNvPr id="1" name="Shape 479"/>
        <p:cNvGrpSpPr/>
        <p:nvPr/>
      </p:nvGrpSpPr>
      <p:grpSpPr>
        <a:xfrm>
          <a:off x="0" y="0"/>
          <a:ext cx="0" cy="0"/>
          <a:chOff x="0" y="0"/>
          <a:chExt cx="0" cy="0"/>
        </a:xfrm>
      </p:grpSpPr>
      <p:sp>
        <p:nvSpPr>
          <p:cNvPr id="480" name="Google Shape;480;p64"/>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481" name="Google Shape;481;p64"/>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482" name="Google Shape;482;p64"/>
          <p:cNvSpPr/>
          <p:nvPr/>
        </p:nvSpPr>
        <p:spPr>
          <a:xfrm>
            <a:off x="228600" y="1092900"/>
            <a:ext cx="8686800" cy="441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solidFill>
                <a:schemeClr val="dk1"/>
              </a:solidFill>
              <a:latin typeface="Young Serif"/>
              <a:ea typeface="Young Serif"/>
              <a:cs typeface="Young Serif"/>
              <a:sym typeface="Young Serif"/>
            </a:endParaRPr>
          </a:p>
        </p:txBody>
      </p:sp>
      <p:sp>
        <p:nvSpPr>
          <p:cNvPr id="483" name="Google Shape;483;p64"/>
          <p:cNvSpPr txBox="1">
            <a:spLocks noGrp="1"/>
          </p:cNvSpPr>
          <p:nvPr>
            <p:ph type="subTitle" idx="1"/>
          </p:nvPr>
        </p:nvSpPr>
        <p:spPr>
          <a:xfrm>
            <a:off x="635500" y="1092900"/>
            <a:ext cx="7836900" cy="441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a:endParaRPr/>
          </a:p>
        </p:txBody>
      </p:sp>
      <p:sp>
        <p:nvSpPr>
          <p:cNvPr id="484" name="Google Shape;484;p64"/>
          <p:cNvSpPr>
            <a:spLocks noGrp="1"/>
          </p:cNvSpPr>
          <p:nvPr>
            <p:ph type="pic" idx="2"/>
          </p:nvPr>
        </p:nvSpPr>
        <p:spPr>
          <a:xfrm>
            <a:off x="4685900" y="1762300"/>
            <a:ext cx="4229400" cy="3152400"/>
          </a:xfrm>
          <a:prstGeom prst="rect">
            <a:avLst/>
          </a:prstGeom>
          <a:noFill/>
          <a:ln>
            <a:noFill/>
          </a:ln>
        </p:spPr>
      </p:sp>
      <p:sp>
        <p:nvSpPr>
          <p:cNvPr id="485" name="Google Shape;485;p64"/>
          <p:cNvSpPr/>
          <p:nvPr/>
        </p:nvSpPr>
        <p:spPr>
          <a:xfrm>
            <a:off x="228450" y="1762300"/>
            <a:ext cx="4229400" cy="31524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ubik"/>
              <a:ea typeface="Rubik"/>
              <a:cs typeface="Rubik"/>
              <a:sym typeface="Rubik"/>
            </a:endParaRPr>
          </a:p>
        </p:txBody>
      </p:sp>
      <p:sp>
        <p:nvSpPr>
          <p:cNvPr id="486" name="Google Shape;486;p64"/>
          <p:cNvSpPr txBox="1">
            <a:spLocks noGrp="1"/>
          </p:cNvSpPr>
          <p:nvPr>
            <p:ph type="body" idx="3"/>
          </p:nvPr>
        </p:nvSpPr>
        <p:spPr>
          <a:xfrm>
            <a:off x="456400" y="1983350"/>
            <a:ext cx="3780300" cy="2713200"/>
          </a:xfrm>
          <a:prstGeom prst="rect">
            <a:avLst/>
          </a:prstGeom>
        </p:spPr>
        <p:txBody>
          <a:bodyPr spcFirstLastPara="1" wrap="square" lIns="91425" tIns="91425" rIns="91425" bIns="91425" anchor="t" anchorCtr="0">
            <a:normAutofit/>
          </a:bodyPr>
          <a:lstStyle>
            <a:lvl1pPr marL="457200" lvl="0" indent="-314325">
              <a:spcBef>
                <a:spcPts val="0"/>
              </a:spcBef>
              <a:spcAft>
                <a:spcPts val="0"/>
              </a:spcAft>
              <a:buClr>
                <a:schemeClr val="lt2"/>
              </a:buClr>
              <a:buSzPts val="1350"/>
              <a:buChar char="●"/>
              <a:defRPr>
                <a:solidFill>
                  <a:schemeClr val="lt2"/>
                </a:solidFill>
              </a:defRPr>
            </a:lvl1pPr>
            <a:lvl2pPr marL="914400" lvl="1" indent="-314325">
              <a:spcBef>
                <a:spcPts val="0"/>
              </a:spcBef>
              <a:spcAft>
                <a:spcPts val="0"/>
              </a:spcAft>
              <a:buClr>
                <a:schemeClr val="lt2"/>
              </a:buClr>
              <a:buSzPts val="1350"/>
              <a:buChar char="○"/>
              <a:defRPr>
                <a:solidFill>
                  <a:schemeClr val="lt2"/>
                </a:solidFill>
              </a:defRPr>
            </a:lvl2pPr>
            <a:lvl3pPr marL="1371600" lvl="2" indent="-314325">
              <a:spcBef>
                <a:spcPts val="0"/>
              </a:spcBef>
              <a:spcAft>
                <a:spcPts val="0"/>
              </a:spcAft>
              <a:buClr>
                <a:schemeClr val="lt2"/>
              </a:buClr>
              <a:buSzPts val="1350"/>
              <a:buChar char="■"/>
              <a:defRPr>
                <a:solidFill>
                  <a:schemeClr val="lt2"/>
                </a:solidFill>
              </a:defRPr>
            </a:lvl3pPr>
            <a:lvl4pPr marL="1828800" lvl="3" indent="-314325">
              <a:spcBef>
                <a:spcPts val="0"/>
              </a:spcBef>
              <a:spcAft>
                <a:spcPts val="0"/>
              </a:spcAft>
              <a:buClr>
                <a:schemeClr val="lt2"/>
              </a:buClr>
              <a:buSzPts val="1350"/>
              <a:buChar char="●"/>
              <a:defRPr>
                <a:solidFill>
                  <a:schemeClr val="lt2"/>
                </a:solidFill>
              </a:defRPr>
            </a:lvl4pPr>
            <a:lvl5pPr marL="2286000" lvl="4" indent="-314325">
              <a:spcBef>
                <a:spcPts val="0"/>
              </a:spcBef>
              <a:spcAft>
                <a:spcPts val="0"/>
              </a:spcAft>
              <a:buClr>
                <a:schemeClr val="lt2"/>
              </a:buClr>
              <a:buSzPts val="1350"/>
              <a:buChar char="○"/>
              <a:defRPr>
                <a:solidFill>
                  <a:schemeClr val="lt2"/>
                </a:solidFill>
              </a:defRPr>
            </a:lvl5pPr>
            <a:lvl6pPr marL="2743200" lvl="5" indent="-314325">
              <a:spcBef>
                <a:spcPts val="0"/>
              </a:spcBef>
              <a:spcAft>
                <a:spcPts val="0"/>
              </a:spcAft>
              <a:buClr>
                <a:schemeClr val="lt2"/>
              </a:buClr>
              <a:buSzPts val="1350"/>
              <a:buChar char="■"/>
              <a:defRPr>
                <a:solidFill>
                  <a:schemeClr val="lt2"/>
                </a:solidFill>
              </a:defRPr>
            </a:lvl6pPr>
            <a:lvl7pPr marL="3200400" lvl="6" indent="-314325">
              <a:spcBef>
                <a:spcPts val="0"/>
              </a:spcBef>
              <a:spcAft>
                <a:spcPts val="0"/>
              </a:spcAft>
              <a:buClr>
                <a:schemeClr val="lt2"/>
              </a:buClr>
              <a:buSzPts val="1350"/>
              <a:buChar char="●"/>
              <a:defRPr>
                <a:solidFill>
                  <a:schemeClr val="lt2"/>
                </a:solidFill>
              </a:defRPr>
            </a:lvl7pPr>
            <a:lvl8pPr marL="3657600" lvl="7" indent="-314325">
              <a:spcBef>
                <a:spcPts val="0"/>
              </a:spcBef>
              <a:spcAft>
                <a:spcPts val="0"/>
              </a:spcAft>
              <a:buClr>
                <a:schemeClr val="lt2"/>
              </a:buClr>
              <a:buSzPts val="1350"/>
              <a:buChar char="○"/>
              <a:defRPr>
                <a:solidFill>
                  <a:schemeClr val="lt2"/>
                </a:solidFill>
              </a:defRPr>
            </a:lvl8pPr>
            <a:lvl9pPr marL="4114800" lvl="8" indent="-314325">
              <a:spcBef>
                <a:spcPts val="0"/>
              </a:spcBef>
              <a:spcAft>
                <a:spcPts val="0"/>
              </a:spcAft>
              <a:buClr>
                <a:schemeClr val="lt2"/>
              </a:buClr>
              <a:buSzPts val="1350"/>
              <a:buChar char="■"/>
              <a:defRPr>
                <a:solidFill>
                  <a:schemeClr val="lt2"/>
                </a:solidFill>
              </a:defRPr>
            </a:lvl9pPr>
          </a:lstStyle>
          <a:p>
            <a:endParaRPr/>
          </a:p>
        </p:txBody>
      </p:sp>
      <p:sp>
        <p:nvSpPr>
          <p:cNvPr id="487" name="Google Shape;487;p64"/>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three columns and image 1">
  <p:cSld name="CUSTOM_2">
    <p:bg>
      <p:bgPr>
        <a:solidFill>
          <a:schemeClr val="lt1"/>
        </a:solidFill>
        <a:effectLst/>
      </p:bgPr>
    </p:bg>
    <p:spTree>
      <p:nvGrpSpPr>
        <p:cNvPr id="1" name="Shape 488"/>
        <p:cNvGrpSpPr/>
        <p:nvPr/>
      </p:nvGrpSpPr>
      <p:grpSpPr>
        <a:xfrm>
          <a:off x="0" y="0"/>
          <a:ext cx="0" cy="0"/>
          <a:chOff x="0" y="0"/>
          <a:chExt cx="0" cy="0"/>
        </a:xfrm>
      </p:grpSpPr>
      <p:sp>
        <p:nvSpPr>
          <p:cNvPr id="489" name="Google Shape;489;p65"/>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490" name="Google Shape;490;p65"/>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491" name="Google Shape;491;p65"/>
          <p:cNvSpPr/>
          <p:nvPr/>
        </p:nvSpPr>
        <p:spPr>
          <a:xfrm>
            <a:off x="22860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492" name="Google Shape;492;p65"/>
          <p:cNvSpPr txBox="1">
            <a:spLocks noGrp="1"/>
          </p:cNvSpPr>
          <p:nvPr>
            <p:ph type="subTitle" idx="1"/>
          </p:nvPr>
        </p:nvSpPr>
        <p:spPr>
          <a:xfrm>
            <a:off x="22860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493" name="Google Shape;493;p65"/>
          <p:cNvSpPr>
            <a:spLocks noGrp="1"/>
          </p:cNvSpPr>
          <p:nvPr>
            <p:ph type="pic" idx="2"/>
          </p:nvPr>
        </p:nvSpPr>
        <p:spPr>
          <a:xfrm>
            <a:off x="228600" y="3062975"/>
            <a:ext cx="8686800" cy="1851900"/>
          </a:xfrm>
          <a:prstGeom prst="rect">
            <a:avLst/>
          </a:prstGeom>
          <a:noFill/>
          <a:ln>
            <a:noFill/>
          </a:ln>
        </p:spPr>
      </p:sp>
      <p:sp>
        <p:nvSpPr>
          <p:cNvPr id="494" name="Google Shape;494;p65"/>
          <p:cNvSpPr/>
          <p:nvPr/>
        </p:nvSpPr>
        <p:spPr>
          <a:xfrm>
            <a:off x="22860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495" name="Google Shape;495;p65"/>
          <p:cNvSpPr txBox="1">
            <a:spLocks noGrp="1"/>
          </p:cNvSpPr>
          <p:nvPr>
            <p:ph type="body" idx="3"/>
          </p:nvPr>
        </p:nvSpPr>
        <p:spPr>
          <a:xfrm>
            <a:off x="22860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496" name="Google Shape;496;p65"/>
          <p:cNvSpPr/>
          <p:nvPr/>
        </p:nvSpPr>
        <p:spPr>
          <a:xfrm>
            <a:off x="3187650" y="1322450"/>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497" name="Google Shape;497;p65"/>
          <p:cNvSpPr/>
          <p:nvPr/>
        </p:nvSpPr>
        <p:spPr>
          <a:xfrm>
            <a:off x="6146700" y="1322450"/>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498" name="Google Shape;498;p65"/>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three columns and image 2">
  <p:cSld name="CUSTOM_2_1">
    <p:bg>
      <p:bgPr>
        <a:solidFill>
          <a:schemeClr val="lt1"/>
        </a:solidFill>
        <a:effectLst/>
      </p:bgPr>
    </p:bg>
    <p:spTree>
      <p:nvGrpSpPr>
        <p:cNvPr id="1" name="Shape 499"/>
        <p:cNvGrpSpPr/>
        <p:nvPr/>
      </p:nvGrpSpPr>
      <p:grpSpPr>
        <a:xfrm>
          <a:off x="0" y="0"/>
          <a:ext cx="0" cy="0"/>
          <a:chOff x="0" y="0"/>
          <a:chExt cx="0" cy="0"/>
        </a:xfrm>
      </p:grpSpPr>
      <p:sp>
        <p:nvSpPr>
          <p:cNvPr id="500" name="Google Shape;500;p66"/>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501" name="Google Shape;501;p66"/>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502" name="Google Shape;502;p66"/>
          <p:cNvSpPr>
            <a:spLocks noGrp="1"/>
          </p:cNvSpPr>
          <p:nvPr>
            <p:ph type="pic" idx="2"/>
          </p:nvPr>
        </p:nvSpPr>
        <p:spPr>
          <a:xfrm>
            <a:off x="228600" y="3062975"/>
            <a:ext cx="8686800" cy="1851900"/>
          </a:xfrm>
          <a:prstGeom prst="rect">
            <a:avLst/>
          </a:prstGeom>
          <a:noFill/>
          <a:ln>
            <a:noFill/>
          </a:ln>
        </p:spPr>
      </p:sp>
      <p:sp>
        <p:nvSpPr>
          <p:cNvPr id="503" name="Google Shape;503;p66"/>
          <p:cNvSpPr/>
          <p:nvPr/>
        </p:nvSpPr>
        <p:spPr>
          <a:xfrm>
            <a:off x="6146700" y="1322450"/>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504" name="Google Shape;504;p66"/>
          <p:cNvSpPr/>
          <p:nvPr/>
        </p:nvSpPr>
        <p:spPr>
          <a:xfrm>
            <a:off x="228600" y="1322476"/>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505" name="Google Shape;505;p66"/>
          <p:cNvSpPr/>
          <p:nvPr/>
        </p:nvSpPr>
        <p:spPr>
          <a:xfrm>
            <a:off x="318765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506" name="Google Shape;506;p66"/>
          <p:cNvSpPr txBox="1">
            <a:spLocks noGrp="1"/>
          </p:cNvSpPr>
          <p:nvPr>
            <p:ph type="subTitle" idx="1"/>
          </p:nvPr>
        </p:nvSpPr>
        <p:spPr>
          <a:xfrm>
            <a:off x="318765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507" name="Google Shape;507;p66"/>
          <p:cNvSpPr/>
          <p:nvPr/>
        </p:nvSpPr>
        <p:spPr>
          <a:xfrm>
            <a:off x="318765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508" name="Google Shape;508;p66"/>
          <p:cNvSpPr txBox="1">
            <a:spLocks noGrp="1"/>
          </p:cNvSpPr>
          <p:nvPr>
            <p:ph type="body" idx="3"/>
          </p:nvPr>
        </p:nvSpPr>
        <p:spPr>
          <a:xfrm>
            <a:off x="318765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509" name="Google Shape;509;p66"/>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three columns and image 3">
  <p:cSld name="CUSTOM_2_1_1">
    <p:bg>
      <p:bgPr>
        <a:solidFill>
          <a:schemeClr val="lt1"/>
        </a:solidFill>
        <a:effectLst/>
      </p:bgPr>
    </p:bg>
    <p:spTree>
      <p:nvGrpSpPr>
        <p:cNvPr id="1" name="Shape 510"/>
        <p:cNvGrpSpPr/>
        <p:nvPr/>
      </p:nvGrpSpPr>
      <p:grpSpPr>
        <a:xfrm>
          <a:off x="0" y="0"/>
          <a:ext cx="0" cy="0"/>
          <a:chOff x="0" y="0"/>
          <a:chExt cx="0" cy="0"/>
        </a:xfrm>
      </p:grpSpPr>
      <p:sp>
        <p:nvSpPr>
          <p:cNvPr id="511" name="Google Shape;511;p67"/>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512" name="Google Shape;512;p67"/>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513" name="Google Shape;513;p67"/>
          <p:cNvSpPr>
            <a:spLocks noGrp="1"/>
          </p:cNvSpPr>
          <p:nvPr>
            <p:ph type="pic" idx="2"/>
          </p:nvPr>
        </p:nvSpPr>
        <p:spPr>
          <a:xfrm>
            <a:off x="228600" y="3062975"/>
            <a:ext cx="8686800" cy="1851900"/>
          </a:xfrm>
          <a:prstGeom prst="rect">
            <a:avLst/>
          </a:prstGeom>
          <a:noFill/>
          <a:ln>
            <a:noFill/>
          </a:ln>
        </p:spPr>
      </p:sp>
      <p:sp>
        <p:nvSpPr>
          <p:cNvPr id="514" name="Google Shape;514;p67"/>
          <p:cNvSpPr/>
          <p:nvPr/>
        </p:nvSpPr>
        <p:spPr>
          <a:xfrm>
            <a:off x="228600" y="1322476"/>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515" name="Google Shape;515;p67"/>
          <p:cNvSpPr/>
          <p:nvPr/>
        </p:nvSpPr>
        <p:spPr>
          <a:xfrm>
            <a:off x="3187650" y="1322450"/>
            <a:ext cx="2768700" cy="1527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latin typeface="Young Serif"/>
              <a:ea typeface="Young Serif"/>
              <a:cs typeface="Young Serif"/>
              <a:sym typeface="Young Serif"/>
            </a:endParaRPr>
          </a:p>
        </p:txBody>
      </p:sp>
      <p:sp>
        <p:nvSpPr>
          <p:cNvPr id="516" name="Google Shape;516;p67"/>
          <p:cNvSpPr/>
          <p:nvPr/>
        </p:nvSpPr>
        <p:spPr>
          <a:xfrm>
            <a:off x="614670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517" name="Google Shape;517;p67"/>
          <p:cNvSpPr txBox="1">
            <a:spLocks noGrp="1"/>
          </p:cNvSpPr>
          <p:nvPr>
            <p:ph type="subTitle" idx="1"/>
          </p:nvPr>
        </p:nvSpPr>
        <p:spPr>
          <a:xfrm>
            <a:off x="614670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518" name="Google Shape;518;p67"/>
          <p:cNvSpPr/>
          <p:nvPr/>
        </p:nvSpPr>
        <p:spPr>
          <a:xfrm>
            <a:off x="614670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519" name="Google Shape;519;p67"/>
          <p:cNvSpPr txBox="1">
            <a:spLocks noGrp="1"/>
          </p:cNvSpPr>
          <p:nvPr>
            <p:ph type="body" idx="3"/>
          </p:nvPr>
        </p:nvSpPr>
        <p:spPr>
          <a:xfrm>
            <a:off x="614670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520" name="Google Shape;520;p67"/>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three columns and image 4">
  <p:cSld name="CUSTOM_2_1_1_1">
    <p:bg>
      <p:bgPr>
        <a:solidFill>
          <a:schemeClr val="lt1"/>
        </a:solidFill>
        <a:effectLst/>
      </p:bgPr>
    </p:bg>
    <p:spTree>
      <p:nvGrpSpPr>
        <p:cNvPr id="1" name="Shape 521"/>
        <p:cNvGrpSpPr/>
        <p:nvPr/>
      </p:nvGrpSpPr>
      <p:grpSpPr>
        <a:xfrm>
          <a:off x="0" y="0"/>
          <a:ext cx="0" cy="0"/>
          <a:chOff x="0" y="0"/>
          <a:chExt cx="0" cy="0"/>
        </a:xfrm>
      </p:grpSpPr>
      <p:sp>
        <p:nvSpPr>
          <p:cNvPr id="522" name="Google Shape;522;p68"/>
          <p:cNvSpPr/>
          <p:nvPr/>
        </p:nvSpPr>
        <p:spPr>
          <a:xfrm>
            <a:off x="228475" y="228600"/>
            <a:ext cx="8686800" cy="86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ubik"/>
              <a:ea typeface="Rubik"/>
              <a:cs typeface="Rubik"/>
              <a:sym typeface="Rubik"/>
            </a:endParaRPr>
          </a:p>
        </p:txBody>
      </p:sp>
      <p:sp>
        <p:nvSpPr>
          <p:cNvPr id="523" name="Google Shape;523;p68"/>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a:endParaRPr/>
          </a:p>
        </p:txBody>
      </p:sp>
      <p:sp>
        <p:nvSpPr>
          <p:cNvPr id="524" name="Google Shape;524;p68"/>
          <p:cNvSpPr>
            <a:spLocks noGrp="1"/>
          </p:cNvSpPr>
          <p:nvPr>
            <p:ph type="pic" idx="2"/>
          </p:nvPr>
        </p:nvSpPr>
        <p:spPr>
          <a:xfrm>
            <a:off x="228600" y="3062975"/>
            <a:ext cx="8686800" cy="1851900"/>
          </a:xfrm>
          <a:prstGeom prst="rect">
            <a:avLst/>
          </a:prstGeom>
          <a:noFill/>
          <a:ln>
            <a:noFill/>
          </a:ln>
        </p:spPr>
      </p:sp>
      <p:sp>
        <p:nvSpPr>
          <p:cNvPr id="525" name="Google Shape;525;p68"/>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526" name="Google Shape;526;p68"/>
          <p:cNvSpPr/>
          <p:nvPr/>
        </p:nvSpPr>
        <p:spPr>
          <a:xfrm>
            <a:off x="22860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527" name="Google Shape;527;p68"/>
          <p:cNvSpPr txBox="1">
            <a:spLocks noGrp="1"/>
          </p:cNvSpPr>
          <p:nvPr>
            <p:ph type="subTitle" idx="1"/>
          </p:nvPr>
        </p:nvSpPr>
        <p:spPr>
          <a:xfrm>
            <a:off x="22860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528" name="Google Shape;528;p68"/>
          <p:cNvSpPr/>
          <p:nvPr/>
        </p:nvSpPr>
        <p:spPr>
          <a:xfrm>
            <a:off x="22860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529" name="Google Shape;529;p68"/>
          <p:cNvSpPr txBox="1">
            <a:spLocks noGrp="1"/>
          </p:cNvSpPr>
          <p:nvPr>
            <p:ph type="body" idx="3"/>
          </p:nvPr>
        </p:nvSpPr>
        <p:spPr>
          <a:xfrm>
            <a:off x="22860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530" name="Google Shape;530;p68"/>
          <p:cNvSpPr/>
          <p:nvPr/>
        </p:nvSpPr>
        <p:spPr>
          <a:xfrm>
            <a:off x="318765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531" name="Google Shape;531;p68"/>
          <p:cNvSpPr txBox="1">
            <a:spLocks noGrp="1"/>
          </p:cNvSpPr>
          <p:nvPr>
            <p:ph type="subTitle" idx="4"/>
          </p:nvPr>
        </p:nvSpPr>
        <p:spPr>
          <a:xfrm>
            <a:off x="318765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532" name="Google Shape;532;p68"/>
          <p:cNvSpPr/>
          <p:nvPr/>
        </p:nvSpPr>
        <p:spPr>
          <a:xfrm>
            <a:off x="318765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533" name="Google Shape;533;p68"/>
          <p:cNvSpPr txBox="1">
            <a:spLocks noGrp="1"/>
          </p:cNvSpPr>
          <p:nvPr>
            <p:ph type="body" idx="5"/>
          </p:nvPr>
        </p:nvSpPr>
        <p:spPr>
          <a:xfrm>
            <a:off x="318765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
        <p:nvSpPr>
          <p:cNvPr id="534" name="Google Shape;534;p68"/>
          <p:cNvSpPr/>
          <p:nvPr/>
        </p:nvSpPr>
        <p:spPr>
          <a:xfrm>
            <a:off x="6146700" y="1322475"/>
            <a:ext cx="2768700" cy="450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Young Serif"/>
              <a:ea typeface="Young Serif"/>
              <a:cs typeface="Young Serif"/>
              <a:sym typeface="Young Serif"/>
            </a:endParaRPr>
          </a:p>
        </p:txBody>
      </p:sp>
      <p:sp>
        <p:nvSpPr>
          <p:cNvPr id="535" name="Google Shape;535;p68"/>
          <p:cNvSpPr txBox="1">
            <a:spLocks noGrp="1"/>
          </p:cNvSpPr>
          <p:nvPr>
            <p:ph type="subTitle" idx="6"/>
          </p:nvPr>
        </p:nvSpPr>
        <p:spPr>
          <a:xfrm>
            <a:off x="6146700" y="1322450"/>
            <a:ext cx="2768700" cy="450900"/>
          </a:xfrm>
          <a:prstGeom prst="rect">
            <a:avLst/>
          </a:prstGeom>
        </p:spPr>
        <p:txBody>
          <a:bodyPr spcFirstLastPara="1" wrap="square" lIns="171450" tIns="91425" rIns="91425" bIns="91425" anchor="ctr" anchorCtr="0">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a:endParaRPr/>
          </a:p>
        </p:txBody>
      </p:sp>
      <p:sp>
        <p:nvSpPr>
          <p:cNvPr id="536" name="Google Shape;536;p68"/>
          <p:cNvSpPr/>
          <p:nvPr/>
        </p:nvSpPr>
        <p:spPr>
          <a:xfrm>
            <a:off x="6146700" y="1756113"/>
            <a:ext cx="2768700" cy="1086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endParaRPr sz="1000">
              <a:solidFill>
                <a:srgbClr val="FFFFFF"/>
              </a:solidFill>
              <a:latin typeface="Rubik"/>
              <a:ea typeface="Rubik"/>
              <a:cs typeface="Rubik"/>
              <a:sym typeface="Rubik"/>
            </a:endParaRPr>
          </a:p>
        </p:txBody>
      </p:sp>
      <p:sp>
        <p:nvSpPr>
          <p:cNvPr id="537" name="Google Shape;537;p68"/>
          <p:cNvSpPr txBox="1">
            <a:spLocks noGrp="1"/>
          </p:cNvSpPr>
          <p:nvPr>
            <p:ph type="body" idx="7"/>
          </p:nvPr>
        </p:nvSpPr>
        <p:spPr>
          <a:xfrm>
            <a:off x="6146700" y="1809225"/>
            <a:ext cx="2768700" cy="979800"/>
          </a:xfrm>
          <a:prstGeom prst="rect">
            <a:avLst/>
          </a:prstGeom>
        </p:spPr>
        <p:txBody>
          <a:bodyPr spcFirstLastPara="1" wrap="square" lIns="114300" tIns="91425" rIns="91425" bIns="91425" anchor="t" anchorCtr="0">
            <a:normAutofit/>
          </a:bodyPr>
          <a:lstStyle>
            <a:lvl1pPr marL="457200" lvl="0" indent="-292100">
              <a:spcBef>
                <a:spcPts val="0"/>
              </a:spcBef>
              <a:spcAft>
                <a:spcPts val="0"/>
              </a:spcAft>
              <a:buClr>
                <a:schemeClr val="lt2"/>
              </a:buClr>
              <a:buSzPts val="1000"/>
              <a:buChar char="●"/>
              <a:defRPr sz="1000">
                <a:solidFill>
                  <a:schemeClr val="lt2"/>
                </a:solidFill>
              </a:defRPr>
            </a:lvl1pPr>
            <a:lvl2pPr marL="914400" lvl="1" indent="-292100">
              <a:spcBef>
                <a:spcPts val="0"/>
              </a:spcBef>
              <a:spcAft>
                <a:spcPts val="0"/>
              </a:spcAft>
              <a:buClr>
                <a:schemeClr val="lt2"/>
              </a:buClr>
              <a:buSzPts val="1000"/>
              <a:buChar char="○"/>
              <a:defRPr sz="1000">
                <a:solidFill>
                  <a:schemeClr val="lt2"/>
                </a:solidFill>
              </a:defRPr>
            </a:lvl2pPr>
            <a:lvl3pPr marL="1371600" lvl="2" indent="-292100">
              <a:spcBef>
                <a:spcPts val="0"/>
              </a:spcBef>
              <a:spcAft>
                <a:spcPts val="0"/>
              </a:spcAft>
              <a:buClr>
                <a:schemeClr val="lt2"/>
              </a:buClr>
              <a:buSzPts val="1000"/>
              <a:buChar char="■"/>
              <a:defRPr sz="1000">
                <a:solidFill>
                  <a:schemeClr val="lt2"/>
                </a:solidFill>
              </a:defRPr>
            </a:lvl3pPr>
            <a:lvl4pPr marL="1828800" lvl="3" indent="-292100">
              <a:spcBef>
                <a:spcPts val="0"/>
              </a:spcBef>
              <a:spcAft>
                <a:spcPts val="0"/>
              </a:spcAft>
              <a:buClr>
                <a:schemeClr val="lt2"/>
              </a:buClr>
              <a:buSzPts val="1000"/>
              <a:buChar char="●"/>
              <a:defRPr sz="1000">
                <a:solidFill>
                  <a:schemeClr val="lt2"/>
                </a:solidFill>
              </a:defRPr>
            </a:lvl4pPr>
            <a:lvl5pPr marL="2286000" lvl="4" indent="-292100">
              <a:spcBef>
                <a:spcPts val="0"/>
              </a:spcBef>
              <a:spcAft>
                <a:spcPts val="0"/>
              </a:spcAft>
              <a:buClr>
                <a:schemeClr val="lt2"/>
              </a:buClr>
              <a:buSzPts val="1000"/>
              <a:buChar char="○"/>
              <a:defRPr sz="1000">
                <a:solidFill>
                  <a:schemeClr val="lt2"/>
                </a:solidFill>
              </a:defRPr>
            </a:lvl5pPr>
            <a:lvl6pPr marL="2743200" lvl="5" indent="-292100">
              <a:spcBef>
                <a:spcPts val="0"/>
              </a:spcBef>
              <a:spcAft>
                <a:spcPts val="0"/>
              </a:spcAft>
              <a:buClr>
                <a:schemeClr val="lt2"/>
              </a:buClr>
              <a:buSzPts val="1000"/>
              <a:buChar char="■"/>
              <a:defRPr sz="1000">
                <a:solidFill>
                  <a:schemeClr val="lt2"/>
                </a:solidFill>
              </a:defRPr>
            </a:lvl6pPr>
            <a:lvl7pPr marL="3200400" lvl="6" indent="-292100">
              <a:spcBef>
                <a:spcPts val="0"/>
              </a:spcBef>
              <a:spcAft>
                <a:spcPts val="0"/>
              </a:spcAft>
              <a:buClr>
                <a:schemeClr val="lt2"/>
              </a:buClr>
              <a:buSzPts val="1000"/>
              <a:buChar char="●"/>
              <a:defRPr sz="1000">
                <a:solidFill>
                  <a:schemeClr val="lt2"/>
                </a:solidFill>
              </a:defRPr>
            </a:lvl7pPr>
            <a:lvl8pPr marL="3657600" lvl="7" indent="-292100">
              <a:spcBef>
                <a:spcPts val="0"/>
              </a:spcBef>
              <a:spcAft>
                <a:spcPts val="0"/>
              </a:spcAft>
              <a:buClr>
                <a:schemeClr val="lt2"/>
              </a:buClr>
              <a:buSzPts val="1000"/>
              <a:buChar char="○"/>
              <a:defRPr sz="1000">
                <a:solidFill>
                  <a:schemeClr val="lt2"/>
                </a:solidFill>
              </a:defRPr>
            </a:lvl8pPr>
            <a:lvl9pPr marL="4114800" lvl="8" indent="-292100">
              <a:spcBef>
                <a:spcPts val="0"/>
              </a:spcBef>
              <a:spcAft>
                <a:spcPts val="0"/>
              </a:spcAft>
              <a:buClr>
                <a:schemeClr val="lt2"/>
              </a:buClr>
              <a:buSzPts val="1000"/>
              <a:buChar char="■"/>
              <a:defRPr sz="1000">
                <a:solidFill>
                  <a:schemeClr val="lt2"/>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Divider">
  <p:cSld name="CUSTOM_3">
    <p:bg>
      <p:bgPr>
        <a:solidFill>
          <a:schemeClr val="dk2"/>
        </a:solidFill>
        <a:effectLst/>
      </p:bgPr>
    </p:bg>
    <p:spTree>
      <p:nvGrpSpPr>
        <p:cNvPr id="1" name="Shape 538"/>
        <p:cNvGrpSpPr/>
        <p:nvPr/>
      </p:nvGrpSpPr>
      <p:grpSpPr>
        <a:xfrm>
          <a:off x="0" y="0"/>
          <a:ext cx="0" cy="0"/>
          <a:chOff x="0" y="0"/>
          <a:chExt cx="0" cy="0"/>
        </a:xfrm>
      </p:grpSpPr>
      <p:sp>
        <p:nvSpPr>
          <p:cNvPr id="539" name="Google Shape;539;p69"/>
          <p:cNvSpPr/>
          <p:nvPr/>
        </p:nvSpPr>
        <p:spPr>
          <a:xfrm>
            <a:off x="228600" y="228600"/>
            <a:ext cx="8686800" cy="468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None/>
            </a:pPr>
            <a:endParaRPr sz="5600">
              <a:solidFill>
                <a:schemeClr val="lt2"/>
              </a:solidFill>
              <a:latin typeface="Young Serif"/>
              <a:ea typeface="Young Serif"/>
              <a:cs typeface="Young Serif"/>
              <a:sym typeface="Young Serif"/>
            </a:endParaRPr>
          </a:p>
        </p:txBody>
      </p:sp>
      <p:sp>
        <p:nvSpPr>
          <p:cNvPr id="540" name="Google Shape;540;p69"/>
          <p:cNvSpPr txBox="1">
            <a:spLocks noGrp="1"/>
          </p:cNvSpPr>
          <p:nvPr>
            <p:ph type="title"/>
          </p:nvPr>
        </p:nvSpPr>
        <p:spPr>
          <a:xfrm>
            <a:off x="1248900" y="1777350"/>
            <a:ext cx="6646200" cy="15888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a:endParaRPr/>
          </a:p>
        </p:txBody>
      </p:sp>
      <p:sp>
        <p:nvSpPr>
          <p:cNvPr id="541" name="Google Shape;541;p69"/>
          <p:cNvSpPr txBox="1">
            <a:spLocks noGrp="1"/>
          </p:cNvSpPr>
          <p:nvPr>
            <p:ph type="sldNum" idx="12"/>
          </p:nvPr>
        </p:nvSpPr>
        <p:spPr>
          <a:xfrm>
            <a:off x="8595308" y="4749892"/>
            <a:ext cx="548700" cy="393600"/>
          </a:xfrm>
          <a:prstGeom prst="rect">
            <a:avLst/>
          </a:prstGeom>
        </p:spPr>
        <p:txBody>
          <a:bodyPr spcFirstLastPara="1" wrap="square" lIns="91425" tIns="91425" rIns="91425" bIns="91425" anchor="ctr" anchorCtr="0">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p:cSld name="CUSTOM_4">
    <p:spTree>
      <p:nvGrpSpPr>
        <p:cNvPr id="1" name="Shape 5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etitive Advantage">
  <p:cSld name="ONE_COLUMN_TEXT">
    <p:bg>
      <p:bgPr>
        <a:solidFill>
          <a:schemeClr val="lt1"/>
        </a:solidFill>
        <a:effectLst/>
      </p:bgPr>
    </p:bg>
    <p:spTree>
      <p:nvGrpSpPr>
        <p:cNvPr id="1" name="Shape 62"/>
        <p:cNvGrpSpPr/>
        <p:nvPr/>
      </p:nvGrpSpPr>
      <p:grpSpPr>
        <a:xfrm>
          <a:off x="0" y="0"/>
          <a:ext cx="0" cy="0"/>
          <a:chOff x="0" y="0"/>
          <a:chExt cx="0" cy="0"/>
        </a:xfrm>
      </p:grpSpPr>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w="9525" cap="flat" cmpd="sng">
            <a:solidFill>
              <a:schemeClr val="dk1"/>
            </a:solidFill>
            <a:prstDash val="solid"/>
            <a:round/>
            <a:headEnd type="none" w="med" len="med"/>
            <a:tailEnd type="none" w="med" len="med"/>
          </a:ln>
        </p:spPr>
      </p:cxnSp>
      <p:sp>
        <p:nvSpPr>
          <p:cNvPr id="65" name="Google Shape;65;p8"/>
          <p:cNvSpPr txBox="1">
            <a:spLocks noGrp="1"/>
          </p:cNvSpPr>
          <p:nvPr>
            <p:ph type="title"/>
          </p:nvPr>
        </p:nvSpPr>
        <p:spPr>
          <a:xfrm>
            <a:off x="452575" y="596800"/>
            <a:ext cx="4418100" cy="2965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sz="4800" b="1"/>
            </a:lvl2pPr>
            <a:lvl3pPr lvl="2">
              <a:lnSpc>
                <a:spcPct val="80000"/>
              </a:lnSpc>
              <a:spcBef>
                <a:spcPts val="0"/>
              </a:spcBef>
              <a:spcAft>
                <a:spcPts val="0"/>
              </a:spcAft>
              <a:buSzPts val="4800"/>
              <a:buFont typeface="Inter"/>
              <a:buNone/>
              <a:defRPr sz="4800" b="1"/>
            </a:lvl3pPr>
            <a:lvl4pPr lvl="3">
              <a:lnSpc>
                <a:spcPct val="80000"/>
              </a:lnSpc>
              <a:spcBef>
                <a:spcPts val="0"/>
              </a:spcBef>
              <a:spcAft>
                <a:spcPts val="0"/>
              </a:spcAft>
              <a:buSzPts val="4800"/>
              <a:buFont typeface="Inter"/>
              <a:buNone/>
              <a:defRPr sz="4800" b="1"/>
            </a:lvl4pPr>
            <a:lvl5pPr lvl="4">
              <a:lnSpc>
                <a:spcPct val="80000"/>
              </a:lnSpc>
              <a:spcBef>
                <a:spcPts val="0"/>
              </a:spcBef>
              <a:spcAft>
                <a:spcPts val="0"/>
              </a:spcAft>
              <a:buSzPts val="4800"/>
              <a:buFont typeface="Inter"/>
              <a:buNone/>
              <a:defRPr sz="4800" b="1"/>
            </a:lvl5pPr>
            <a:lvl6pPr lvl="5">
              <a:lnSpc>
                <a:spcPct val="80000"/>
              </a:lnSpc>
              <a:spcBef>
                <a:spcPts val="0"/>
              </a:spcBef>
              <a:spcAft>
                <a:spcPts val="0"/>
              </a:spcAft>
              <a:buSzPts val="4800"/>
              <a:buFont typeface="Inter"/>
              <a:buNone/>
              <a:defRPr sz="4800" b="1"/>
            </a:lvl6pPr>
            <a:lvl7pPr lvl="6">
              <a:lnSpc>
                <a:spcPct val="80000"/>
              </a:lnSpc>
              <a:spcBef>
                <a:spcPts val="0"/>
              </a:spcBef>
              <a:spcAft>
                <a:spcPts val="0"/>
              </a:spcAft>
              <a:buSzPts val="4800"/>
              <a:buFont typeface="Inter"/>
              <a:buNone/>
              <a:defRPr sz="4800" b="1"/>
            </a:lvl7pPr>
            <a:lvl8pPr lvl="7">
              <a:lnSpc>
                <a:spcPct val="80000"/>
              </a:lnSpc>
              <a:spcBef>
                <a:spcPts val="0"/>
              </a:spcBef>
              <a:spcAft>
                <a:spcPts val="0"/>
              </a:spcAft>
              <a:buSzPts val="4800"/>
              <a:buFont typeface="Inter"/>
              <a:buNone/>
              <a:defRPr sz="4800" b="1"/>
            </a:lvl8pPr>
            <a:lvl9pPr lvl="8">
              <a:lnSpc>
                <a:spcPct val="80000"/>
              </a:lnSpc>
              <a:spcBef>
                <a:spcPts val="0"/>
              </a:spcBef>
              <a:spcAft>
                <a:spcPts val="0"/>
              </a:spcAft>
              <a:buSzPts val="4800"/>
              <a:buFont typeface="Inter"/>
              <a:buNone/>
              <a:defRPr sz="4800" b="1"/>
            </a:lvl9pPr>
          </a:lstStyle>
          <a:p>
            <a:endParaRPr/>
          </a:p>
        </p:txBody>
      </p:sp>
      <p:sp>
        <p:nvSpPr>
          <p:cNvPr id="66" name="Google Shape;66;p8"/>
          <p:cNvSpPr>
            <a:spLocks noGrp="1"/>
          </p:cNvSpPr>
          <p:nvPr>
            <p:ph type="pic" idx="2"/>
          </p:nvPr>
        </p:nvSpPr>
        <p:spPr>
          <a:xfrm>
            <a:off x="5039775" y="196800"/>
            <a:ext cx="3905400" cy="4749900"/>
          </a:xfrm>
          <a:prstGeom prst="roundRect">
            <a:avLst>
              <a:gd name="adj" fmla="val 2053"/>
            </a:avLst>
          </a:prstGeom>
          <a:noFill/>
          <a:ln>
            <a:noFill/>
          </a:ln>
        </p:spPr>
      </p:sp>
      <p:sp>
        <p:nvSpPr>
          <p:cNvPr id="67" name="Google Shape;67;p8"/>
          <p:cNvSpPr txBox="1">
            <a:spLocks noGrp="1"/>
          </p:cNvSpPr>
          <p:nvPr>
            <p:ph type="body" idx="1"/>
          </p:nvPr>
        </p:nvSpPr>
        <p:spPr>
          <a:xfrm>
            <a:off x="452575" y="1966775"/>
            <a:ext cx="3212700" cy="2080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Inter"/>
              <a:buChar char="●"/>
              <a:defRPr/>
            </a:lvl1pPr>
            <a:lvl2pPr marL="914400" lvl="1" indent="-304800">
              <a:spcBef>
                <a:spcPts val="0"/>
              </a:spcBef>
              <a:spcAft>
                <a:spcPts val="0"/>
              </a:spcAft>
              <a:buSzPts val="1200"/>
              <a:buFont typeface="Inter"/>
              <a:buChar char="○"/>
              <a:defRPr/>
            </a:lvl2pPr>
            <a:lvl3pPr marL="1371600" lvl="2" indent="-304800">
              <a:spcBef>
                <a:spcPts val="0"/>
              </a:spcBef>
              <a:spcAft>
                <a:spcPts val="0"/>
              </a:spcAft>
              <a:buSzPts val="1200"/>
              <a:buFont typeface="Inter"/>
              <a:buChar char="■"/>
              <a:defRPr/>
            </a:lvl3pPr>
            <a:lvl4pPr marL="1828800" lvl="3" indent="-304800">
              <a:spcBef>
                <a:spcPts val="0"/>
              </a:spcBef>
              <a:spcAft>
                <a:spcPts val="0"/>
              </a:spcAft>
              <a:buSzPts val="1200"/>
              <a:buFont typeface="Inter"/>
              <a:buChar char="●"/>
              <a:defRPr/>
            </a:lvl4pPr>
            <a:lvl5pPr marL="2286000" lvl="4" indent="-304800">
              <a:spcBef>
                <a:spcPts val="0"/>
              </a:spcBef>
              <a:spcAft>
                <a:spcPts val="0"/>
              </a:spcAft>
              <a:buSzPts val="1200"/>
              <a:buFont typeface="Inter"/>
              <a:buChar char="○"/>
              <a:defRPr/>
            </a:lvl5pPr>
            <a:lvl6pPr marL="2743200" lvl="5" indent="-304800">
              <a:spcBef>
                <a:spcPts val="0"/>
              </a:spcBef>
              <a:spcAft>
                <a:spcPts val="0"/>
              </a:spcAft>
              <a:buSzPts val="1200"/>
              <a:buFont typeface="Inter"/>
              <a:buChar char="■"/>
              <a:defRPr/>
            </a:lvl6pPr>
            <a:lvl7pPr marL="3200400" lvl="6" indent="-304800">
              <a:spcBef>
                <a:spcPts val="0"/>
              </a:spcBef>
              <a:spcAft>
                <a:spcPts val="0"/>
              </a:spcAft>
              <a:buSzPts val="1200"/>
              <a:buFont typeface="Inter"/>
              <a:buChar char="●"/>
              <a:defRPr/>
            </a:lvl7pPr>
            <a:lvl8pPr marL="3657600" lvl="7" indent="-304800">
              <a:spcBef>
                <a:spcPts val="0"/>
              </a:spcBef>
              <a:spcAft>
                <a:spcPts val="0"/>
              </a:spcAft>
              <a:buSzPts val="1200"/>
              <a:buFont typeface="Inter"/>
              <a:buChar char="○"/>
              <a:defRPr/>
            </a:lvl8pPr>
            <a:lvl9pPr marL="4114800" lvl="8" indent="-304800">
              <a:spcBef>
                <a:spcPts val="0"/>
              </a:spcBef>
              <a:spcAft>
                <a:spcPts val="0"/>
              </a:spcAft>
              <a:buSzPts val="1200"/>
              <a:buFont typeface="Inter"/>
              <a:buChar char="■"/>
              <a:defRPr/>
            </a:lvl9pPr>
          </a:lstStyle>
          <a:p>
            <a:endParaRPr/>
          </a:p>
        </p:txBody>
      </p:sp>
      <p:sp>
        <p:nvSpPr>
          <p:cNvPr id="68" name="Google Shape;68;p8"/>
          <p:cNvSpPr/>
          <p:nvPr/>
        </p:nvSpPr>
        <p:spPr>
          <a:xfrm>
            <a:off x="603475"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a:spLocks noGrp="1"/>
          </p:cNvSpPr>
          <p:nvPr>
            <p:ph type="sldNum" idx="3"/>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dk1"/>
                </a:solidFill>
                <a:latin typeface="Inter Light"/>
                <a:ea typeface="Inter Light"/>
                <a:cs typeface="Inter Light"/>
                <a:sym typeface="Inter Light"/>
              </a:defRPr>
            </a:lvl1pPr>
            <a:lvl2pPr lvl="1" algn="ctr" rtl="0">
              <a:buNone/>
              <a:defRPr sz="800">
                <a:solidFill>
                  <a:schemeClr val="dk1"/>
                </a:solidFill>
                <a:latin typeface="Inter Light"/>
                <a:ea typeface="Inter Light"/>
                <a:cs typeface="Inter Light"/>
                <a:sym typeface="Inter Light"/>
              </a:defRPr>
            </a:lvl2pPr>
            <a:lvl3pPr lvl="2" algn="ctr" rtl="0">
              <a:buNone/>
              <a:defRPr sz="800">
                <a:solidFill>
                  <a:schemeClr val="dk1"/>
                </a:solidFill>
                <a:latin typeface="Inter Light"/>
                <a:ea typeface="Inter Light"/>
                <a:cs typeface="Inter Light"/>
                <a:sym typeface="Inter Light"/>
              </a:defRPr>
            </a:lvl3pPr>
            <a:lvl4pPr lvl="3" algn="ctr" rtl="0">
              <a:buNone/>
              <a:defRPr sz="800">
                <a:solidFill>
                  <a:schemeClr val="dk1"/>
                </a:solidFill>
                <a:latin typeface="Inter Light"/>
                <a:ea typeface="Inter Light"/>
                <a:cs typeface="Inter Light"/>
                <a:sym typeface="Inter Light"/>
              </a:defRPr>
            </a:lvl4pPr>
            <a:lvl5pPr lvl="4" algn="ctr" rtl="0">
              <a:buNone/>
              <a:defRPr sz="800">
                <a:solidFill>
                  <a:schemeClr val="dk1"/>
                </a:solidFill>
                <a:latin typeface="Inter Light"/>
                <a:ea typeface="Inter Light"/>
                <a:cs typeface="Inter Light"/>
                <a:sym typeface="Inter Light"/>
              </a:defRPr>
            </a:lvl5pPr>
            <a:lvl6pPr lvl="5" algn="ctr" rtl="0">
              <a:buNone/>
              <a:defRPr sz="800">
                <a:solidFill>
                  <a:schemeClr val="dk1"/>
                </a:solidFill>
                <a:latin typeface="Inter Light"/>
                <a:ea typeface="Inter Light"/>
                <a:cs typeface="Inter Light"/>
                <a:sym typeface="Inter Light"/>
              </a:defRPr>
            </a:lvl6pPr>
            <a:lvl7pPr lvl="6" algn="ctr" rtl="0">
              <a:buNone/>
              <a:defRPr sz="800">
                <a:solidFill>
                  <a:schemeClr val="dk1"/>
                </a:solidFill>
                <a:latin typeface="Inter Light"/>
                <a:ea typeface="Inter Light"/>
                <a:cs typeface="Inter Light"/>
                <a:sym typeface="Inter Light"/>
              </a:defRPr>
            </a:lvl7pPr>
            <a:lvl8pPr lvl="7" algn="ctr" rtl="0">
              <a:buNone/>
              <a:defRPr sz="800">
                <a:solidFill>
                  <a:schemeClr val="dk1"/>
                </a:solidFill>
                <a:latin typeface="Inter Light"/>
                <a:ea typeface="Inter Light"/>
                <a:cs typeface="Inter Light"/>
                <a:sym typeface="Inter Light"/>
              </a:defRPr>
            </a:lvl8pPr>
            <a:lvl9pPr lvl="8" algn="ctr" rtl="0">
              <a:buNone/>
              <a:defRPr sz="800">
                <a:solidFill>
                  <a:schemeClr val="dk1"/>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eet the Team">
  <p:cSld name="MAIN_POINT">
    <p:bg>
      <p:bgPr>
        <a:solidFill>
          <a:schemeClr val="dk1"/>
        </a:solidFill>
        <a:effectLst/>
      </p:bgPr>
    </p:bg>
    <p:spTree>
      <p:nvGrpSpPr>
        <p:cNvPr id="1" name="Shape 71"/>
        <p:cNvGrpSpPr/>
        <p:nvPr/>
      </p:nvGrpSpPr>
      <p:grpSpPr>
        <a:xfrm>
          <a:off x="0" y="0"/>
          <a:ext cx="0" cy="0"/>
          <a:chOff x="0" y="0"/>
          <a:chExt cx="0" cy="0"/>
        </a:xfrm>
      </p:grpSpPr>
      <p:sp>
        <p:nvSpPr>
          <p:cNvPr id="72" name="Google Shape;72;p9"/>
          <p:cNvSpPr>
            <a:spLocks noGrp="1"/>
          </p:cNvSpPr>
          <p:nvPr>
            <p:ph type="pic" idx="2"/>
          </p:nvPr>
        </p:nvSpPr>
        <p:spPr>
          <a:xfrm>
            <a:off x="566350" y="1569300"/>
            <a:ext cx="1466400" cy="1570200"/>
          </a:xfrm>
          <a:prstGeom prst="roundRect">
            <a:avLst>
              <a:gd name="adj" fmla="val 6320"/>
            </a:avLst>
          </a:prstGeom>
          <a:noFill/>
          <a:ln>
            <a:noFill/>
          </a:ln>
        </p:spPr>
      </p:sp>
      <p:sp>
        <p:nvSpPr>
          <p:cNvPr id="73" name="Google Shape;73;p9"/>
          <p:cNvSpPr>
            <a:spLocks noGrp="1"/>
          </p:cNvSpPr>
          <p:nvPr>
            <p:ph type="pic" idx="3"/>
          </p:nvPr>
        </p:nvSpPr>
        <p:spPr>
          <a:xfrm>
            <a:off x="2588275" y="1569300"/>
            <a:ext cx="1466400" cy="1570200"/>
          </a:xfrm>
          <a:prstGeom prst="roundRect">
            <a:avLst>
              <a:gd name="adj" fmla="val 6320"/>
            </a:avLst>
          </a:prstGeom>
          <a:noFill/>
          <a:ln>
            <a:noFill/>
          </a:ln>
        </p:spPr>
      </p:sp>
      <p:sp>
        <p:nvSpPr>
          <p:cNvPr id="74" name="Google Shape;74;p9"/>
          <p:cNvSpPr>
            <a:spLocks noGrp="1"/>
          </p:cNvSpPr>
          <p:nvPr>
            <p:ph type="pic" idx="4"/>
          </p:nvPr>
        </p:nvSpPr>
        <p:spPr>
          <a:xfrm>
            <a:off x="4613113" y="1569300"/>
            <a:ext cx="1466400" cy="1570200"/>
          </a:xfrm>
          <a:prstGeom prst="roundRect">
            <a:avLst>
              <a:gd name="adj" fmla="val 6320"/>
            </a:avLst>
          </a:prstGeom>
          <a:noFill/>
          <a:ln>
            <a:noFill/>
          </a:ln>
        </p:spPr>
      </p:sp>
      <p:sp>
        <p:nvSpPr>
          <p:cNvPr id="75" name="Google Shape;75;p9"/>
          <p:cNvSpPr>
            <a:spLocks noGrp="1"/>
          </p:cNvSpPr>
          <p:nvPr>
            <p:ph type="pic" idx="5"/>
          </p:nvPr>
        </p:nvSpPr>
        <p:spPr>
          <a:xfrm>
            <a:off x="6637950" y="1569300"/>
            <a:ext cx="1466400" cy="1570200"/>
          </a:xfrm>
          <a:prstGeom prst="roundRect">
            <a:avLst>
              <a:gd name="adj" fmla="val 6320"/>
            </a:avLst>
          </a:prstGeom>
          <a:noFill/>
          <a:ln>
            <a:noFill/>
          </a:ln>
        </p:spPr>
      </p:sp>
      <p:cxnSp>
        <p:nvCxnSpPr>
          <p:cNvPr id="76" name="Google Shape;76;p9"/>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77" name="Google Shape;77;p9"/>
          <p:cNvSpPr txBox="1">
            <a:spLocks noGrp="1"/>
          </p:cNvSpPr>
          <p:nvPr>
            <p:ph type="title"/>
          </p:nvPr>
        </p:nvSpPr>
        <p:spPr>
          <a:xfrm>
            <a:off x="450850" y="596800"/>
            <a:ext cx="6767700" cy="182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78" name="Google Shape;78;p9"/>
          <p:cNvSpPr txBox="1">
            <a:spLocks noGrp="1"/>
          </p:cNvSpPr>
          <p:nvPr>
            <p:ph type="subTitle" idx="1"/>
          </p:nvPr>
        </p:nvSpPr>
        <p:spPr>
          <a:xfrm>
            <a:off x="5663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79" name="Google Shape;79;p9"/>
          <p:cNvSpPr txBox="1">
            <a:spLocks noGrp="1"/>
          </p:cNvSpPr>
          <p:nvPr>
            <p:ph type="subTitle" idx="6"/>
          </p:nvPr>
        </p:nvSpPr>
        <p:spPr>
          <a:xfrm>
            <a:off x="2588275"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0" name="Google Shape;80;p9"/>
          <p:cNvSpPr txBox="1">
            <a:spLocks noGrp="1"/>
          </p:cNvSpPr>
          <p:nvPr>
            <p:ph type="subTitle" idx="7"/>
          </p:nvPr>
        </p:nvSpPr>
        <p:spPr>
          <a:xfrm>
            <a:off x="4613113"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1" name="Google Shape;81;p9"/>
          <p:cNvSpPr txBox="1">
            <a:spLocks noGrp="1"/>
          </p:cNvSpPr>
          <p:nvPr>
            <p:ph type="subTitle" idx="8"/>
          </p:nvPr>
        </p:nvSpPr>
        <p:spPr>
          <a:xfrm>
            <a:off x="6637950" y="3190975"/>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a:endParaRPr/>
          </a:p>
        </p:txBody>
      </p:sp>
      <p:sp>
        <p:nvSpPr>
          <p:cNvPr id="82" name="Google Shape;82;p9"/>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a:spLocks noGrp="1"/>
          </p:cNvSpPr>
          <p:nvPr>
            <p:ph type="sldNum" idx="12"/>
          </p:nvPr>
        </p:nvSpPr>
        <p:spPr>
          <a:xfrm>
            <a:off x="420872" y="203200"/>
            <a:ext cx="428700" cy="393600"/>
          </a:xfrm>
          <a:prstGeom prst="rect">
            <a:avLst/>
          </a:prstGeom>
        </p:spPr>
        <p:txBody>
          <a:bodyPr spcFirstLastPara="1" wrap="square" lIns="91425" tIns="91425" rIns="91425" bIns="91425" anchor="ctr" anchorCtr="0">
            <a:normAutofit/>
          </a:bodyPr>
          <a:lstStyle>
            <a:lvl1pPr lvl="0" algn="ctr" rtl="0">
              <a:buNone/>
              <a:defRPr sz="800">
                <a:solidFill>
                  <a:schemeClr val="lt2"/>
                </a:solidFill>
                <a:latin typeface="Inter Light"/>
                <a:ea typeface="Inter Light"/>
                <a:cs typeface="Inter Light"/>
                <a:sym typeface="Inter Light"/>
              </a:defRPr>
            </a:lvl1pPr>
            <a:lvl2pPr lvl="1" algn="ctr" rtl="0">
              <a:buNone/>
              <a:defRPr sz="800">
                <a:solidFill>
                  <a:schemeClr val="lt2"/>
                </a:solidFill>
                <a:latin typeface="Inter Light"/>
                <a:ea typeface="Inter Light"/>
                <a:cs typeface="Inter Light"/>
                <a:sym typeface="Inter Light"/>
              </a:defRPr>
            </a:lvl2pPr>
            <a:lvl3pPr lvl="2" algn="ctr" rtl="0">
              <a:buNone/>
              <a:defRPr sz="800">
                <a:solidFill>
                  <a:schemeClr val="lt2"/>
                </a:solidFill>
                <a:latin typeface="Inter Light"/>
                <a:ea typeface="Inter Light"/>
                <a:cs typeface="Inter Light"/>
                <a:sym typeface="Inter Light"/>
              </a:defRPr>
            </a:lvl3pPr>
            <a:lvl4pPr lvl="3" algn="ctr" rtl="0">
              <a:buNone/>
              <a:defRPr sz="800">
                <a:solidFill>
                  <a:schemeClr val="lt2"/>
                </a:solidFill>
                <a:latin typeface="Inter Light"/>
                <a:ea typeface="Inter Light"/>
                <a:cs typeface="Inter Light"/>
                <a:sym typeface="Inter Light"/>
              </a:defRPr>
            </a:lvl4pPr>
            <a:lvl5pPr lvl="4" algn="ctr" rtl="0">
              <a:buNone/>
              <a:defRPr sz="800">
                <a:solidFill>
                  <a:schemeClr val="lt2"/>
                </a:solidFill>
                <a:latin typeface="Inter Light"/>
                <a:ea typeface="Inter Light"/>
                <a:cs typeface="Inter Light"/>
                <a:sym typeface="Inter Light"/>
              </a:defRPr>
            </a:lvl5pPr>
            <a:lvl6pPr lvl="5" algn="ctr" rtl="0">
              <a:buNone/>
              <a:defRPr sz="800">
                <a:solidFill>
                  <a:schemeClr val="lt2"/>
                </a:solidFill>
                <a:latin typeface="Inter Light"/>
                <a:ea typeface="Inter Light"/>
                <a:cs typeface="Inter Light"/>
                <a:sym typeface="Inter Light"/>
              </a:defRPr>
            </a:lvl6pPr>
            <a:lvl7pPr lvl="6" algn="ctr" rtl="0">
              <a:buNone/>
              <a:defRPr sz="800">
                <a:solidFill>
                  <a:schemeClr val="lt2"/>
                </a:solidFill>
                <a:latin typeface="Inter Light"/>
                <a:ea typeface="Inter Light"/>
                <a:cs typeface="Inter Light"/>
                <a:sym typeface="Inter Light"/>
              </a:defRPr>
            </a:lvl7pPr>
            <a:lvl8pPr lvl="7" algn="ctr" rtl="0">
              <a:buNone/>
              <a:defRPr sz="800">
                <a:solidFill>
                  <a:schemeClr val="lt2"/>
                </a:solidFill>
                <a:latin typeface="Inter Light"/>
                <a:ea typeface="Inter Light"/>
                <a:cs typeface="Inter Light"/>
                <a:sym typeface="Inter Light"/>
              </a:defRPr>
            </a:lvl8pPr>
            <a:lvl9pPr lvl="8" algn="ctr" rtl="0">
              <a:buNone/>
              <a:defRPr sz="800">
                <a:solidFill>
                  <a:schemeClr val="lt2"/>
                </a:solidFill>
                <a:latin typeface="Inter Light"/>
                <a:ea typeface="Inter Light"/>
                <a:cs typeface="Inter Light"/>
                <a:sym typeface="Inter Light"/>
              </a:defRPr>
            </a:lvl9pPr>
          </a:lstStyle>
          <a:p>
            <a:pPr marL="0" lvl="0" indent="0" algn="ctr" rtl="0">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rrent Market / Market Size">
  <p:cSld name="SECTION_TITLE_AND_DESCRIPTION">
    <p:bg>
      <p:bgPr>
        <a:solidFill>
          <a:schemeClr val="dk2"/>
        </a:solidFill>
        <a:effectLst/>
      </p:bgPr>
    </p:bg>
    <p:spTree>
      <p:nvGrpSpPr>
        <p:cNvPr id="1"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w="9525" cap="flat" cmpd="sng">
            <a:solidFill>
              <a:schemeClr val="lt2"/>
            </a:solidFill>
            <a:prstDash val="solid"/>
            <a:round/>
            <a:headEnd type="none" w="med" len="med"/>
            <a:tailEnd type="none" w="med" len="med"/>
          </a:ln>
        </p:spPr>
      </p:cxnSp>
      <p:sp>
        <p:nvSpPr>
          <p:cNvPr id="88" name="Google Shape;88;p10"/>
          <p:cNvSpPr txBox="1">
            <a:spLocks noGrp="1"/>
          </p:cNvSpPr>
          <p:nvPr>
            <p:ph type="subTitle" idx="1"/>
          </p:nvPr>
        </p:nvSpPr>
        <p:spPr>
          <a:xfrm>
            <a:off x="675475"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89" name="Google Shape;89;p10"/>
          <p:cNvSpPr txBox="1">
            <a:spLocks noGrp="1"/>
          </p:cNvSpPr>
          <p:nvPr>
            <p:ph type="body" idx="2"/>
          </p:nvPr>
        </p:nvSpPr>
        <p:spPr>
          <a:xfrm>
            <a:off x="604925"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0" name="Google Shape;90;p10"/>
          <p:cNvSpPr txBox="1">
            <a:spLocks noGrp="1"/>
          </p:cNvSpPr>
          <p:nvPr>
            <p:ph type="subTitle" idx="3"/>
          </p:nvPr>
        </p:nvSpPr>
        <p:spPr>
          <a:xfrm>
            <a:off x="3885400"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1" name="Google Shape;91;p10"/>
          <p:cNvSpPr txBox="1">
            <a:spLocks noGrp="1"/>
          </p:cNvSpPr>
          <p:nvPr>
            <p:ph type="body" idx="4"/>
          </p:nvPr>
        </p:nvSpPr>
        <p:spPr>
          <a:xfrm>
            <a:off x="3814850"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2" name="Google Shape;92;p10"/>
          <p:cNvSpPr txBox="1">
            <a:spLocks noGrp="1"/>
          </p:cNvSpPr>
          <p:nvPr>
            <p:ph type="subTitle" idx="5"/>
          </p:nvPr>
        </p:nvSpPr>
        <p:spPr>
          <a:xfrm>
            <a:off x="7024719" y="3055900"/>
            <a:ext cx="1466400" cy="7722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a:endParaRPr/>
          </a:p>
        </p:txBody>
      </p:sp>
      <p:sp>
        <p:nvSpPr>
          <p:cNvPr id="93" name="Google Shape;93;p10"/>
          <p:cNvSpPr txBox="1">
            <a:spLocks noGrp="1"/>
          </p:cNvSpPr>
          <p:nvPr>
            <p:ph type="body" idx="6"/>
          </p:nvPr>
        </p:nvSpPr>
        <p:spPr>
          <a:xfrm>
            <a:off x="6954219" y="3668125"/>
            <a:ext cx="1607400" cy="873600"/>
          </a:xfrm>
          <a:prstGeom prst="rect">
            <a:avLst/>
          </a:prstGeom>
        </p:spPr>
        <p:txBody>
          <a:bodyPr spcFirstLastPara="1" wrap="square" lIns="91425" tIns="91425" rIns="91425" bIns="91425" anchor="t" anchorCtr="0">
            <a:noAutofit/>
          </a:bodyPr>
          <a:lstStyle>
            <a:lvl1pPr marL="457200" lvl="0" indent="-304800" algn="ctr">
              <a:lnSpc>
                <a:spcPct val="115000"/>
              </a:lnSpc>
              <a:spcBef>
                <a:spcPts val="0"/>
              </a:spcBef>
              <a:spcAft>
                <a:spcPts val="0"/>
              </a:spcAft>
              <a:buClr>
                <a:schemeClr val="lt2"/>
              </a:buClr>
              <a:buSzPts val="1200"/>
              <a:buFont typeface="Inter"/>
              <a:buChar char="●"/>
              <a:defRPr>
                <a:solidFill>
                  <a:schemeClr val="lt2"/>
                </a:solidFill>
              </a:defRPr>
            </a:lvl1pPr>
            <a:lvl2pPr marL="914400" lvl="1" indent="-304800" algn="ctr">
              <a:lnSpc>
                <a:spcPct val="115000"/>
              </a:lnSpc>
              <a:spcBef>
                <a:spcPts val="0"/>
              </a:spcBef>
              <a:spcAft>
                <a:spcPts val="0"/>
              </a:spcAft>
              <a:buClr>
                <a:schemeClr val="lt2"/>
              </a:buClr>
              <a:buSzPts val="1200"/>
              <a:buFont typeface="Inter"/>
              <a:buChar char="○"/>
              <a:defRPr>
                <a:solidFill>
                  <a:schemeClr val="lt2"/>
                </a:solidFill>
              </a:defRPr>
            </a:lvl2pPr>
            <a:lvl3pPr marL="1371600" lvl="2" indent="-304800" algn="ctr">
              <a:lnSpc>
                <a:spcPct val="115000"/>
              </a:lnSpc>
              <a:spcBef>
                <a:spcPts val="0"/>
              </a:spcBef>
              <a:spcAft>
                <a:spcPts val="0"/>
              </a:spcAft>
              <a:buClr>
                <a:schemeClr val="lt2"/>
              </a:buClr>
              <a:buSzPts val="1200"/>
              <a:buFont typeface="Inter"/>
              <a:buChar char="■"/>
              <a:defRPr>
                <a:solidFill>
                  <a:schemeClr val="lt2"/>
                </a:solidFill>
              </a:defRPr>
            </a:lvl3pPr>
            <a:lvl4pPr marL="1828800" lvl="3" indent="-304800" algn="ctr">
              <a:lnSpc>
                <a:spcPct val="115000"/>
              </a:lnSpc>
              <a:spcBef>
                <a:spcPts val="0"/>
              </a:spcBef>
              <a:spcAft>
                <a:spcPts val="0"/>
              </a:spcAft>
              <a:buClr>
                <a:schemeClr val="lt2"/>
              </a:buClr>
              <a:buSzPts val="1200"/>
              <a:buFont typeface="Inter"/>
              <a:buChar char="●"/>
              <a:defRPr>
                <a:solidFill>
                  <a:schemeClr val="lt2"/>
                </a:solidFill>
              </a:defRPr>
            </a:lvl4pPr>
            <a:lvl5pPr marL="2286000" lvl="4" indent="-304800" algn="ctr">
              <a:lnSpc>
                <a:spcPct val="115000"/>
              </a:lnSpc>
              <a:spcBef>
                <a:spcPts val="0"/>
              </a:spcBef>
              <a:spcAft>
                <a:spcPts val="0"/>
              </a:spcAft>
              <a:buClr>
                <a:schemeClr val="lt2"/>
              </a:buClr>
              <a:buSzPts val="1200"/>
              <a:buFont typeface="Inter"/>
              <a:buChar char="○"/>
              <a:defRPr>
                <a:solidFill>
                  <a:schemeClr val="lt2"/>
                </a:solidFill>
              </a:defRPr>
            </a:lvl5pPr>
            <a:lvl6pPr marL="2743200" lvl="5" indent="-304800" algn="ctr">
              <a:lnSpc>
                <a:spcPct val="115000"/>
              </a:lnSpc>
              <a:spcBef>
                <a:spcPts val="0"/>
              </a:spcBef>
              <a:spcAft>
                <a:spcPts val="0"/>
              </a:spcAft>
              <a:buClr>
                <a:schemeClr val="lt2"/>
              </a:buClr>
              <a:buSzPts val="1200"/>
              <a:buFont typeface="Inter"/>
              <a:buChar char="■"/>
              <a:defRPr>
                <a:solidFill>
                  <a:schemeClr val="lt2"/>
                </a:solidFill>
              </a:defRPr>
            </a:lvl6pPr>
            <a:lvl7pPr marL="3200400" lvl="6" indent="-304800" algn="ctr">
              <a:lnSpc>
                <a:spcPct val="115000"/>
              </a:lnSpc>
              <a:spcBef>
                <a:spcPts val="0"/>
              </a:spcBef>
              <a:spcAft>
                <a:spcPts val="0"/>
              </a:spcAft>
              <a:buClr>
                <a:schemeClr val="lt2"/>
              </a:buClr>
              <a:buSzPts val="1200"/>
              <a:buFont typeface="Inter"/>
              <a:buChar char="●"/>
              <a:defRPr>
                <a:solidFill>
                  <a:schemeClr val="lt2"/>
                </a:solidFill>
              </a:defRPr>
            </a:lvl7pPr>
            <a:lvl8pPr marL="3657600" lvl="7" indent="-304800" algn="ctr">
              <a:lnSpc>
                <a:spcPct val="115000"/>
              </a:lnSpc>
              <a:spcBef>
                <a:spcPts val="0"/>
              </a:spcBef>
              <a:spcAft>
                <a:spcPts val="0"/>
              </a:spcAft>
              <a:buClr>
                <a:schemeClr val="lt2"/>
              </a:buClr>
              <a:buSzPts val="1200"/>
              <a:buFont typeface="Inter"/>
              <a:buChar char="○"/>
              <a:defRPr>
                <a:solidFill>
                  <a:schemeClr val="lt2"/>
                </a:solidFill>
              </a:defRPr>
            </a:lvl8pPr>
            <a:lvl9pPr marL="4114800" lvl="8" indent="-304800" algn="ctr">
              <a:lnSpc>
                <a:spcPct val="115000"/>
              </a:lnSpc>
              <a:spcBef>
                <a:spcPts val="0"/>
              </a:spcBef>
              <a:spcAft>
                <a:spcPts val="0"/>
              </a:spcAft>
              <a:buClr>
                <a:schemeClr val="lt2"/>
              </a:buClr>
              <a:buSzPts val="1200"/>
              <a:buFont typeface="Inter"/>
              <a:buChar char="■"/>
              <a:defRPr>
                <a:solidFill>
                  <a:schemeClr val="lt2"/>
                </a:solidFill>
              </a:defRPr>
            </a:lvl9pPr>
          </a:lstStyle>
          <a:p>
            <a:endParaRPr/>
          </a:p>
        </p:txBody>
      </p:sp>
      <p:sp>
        <p:nvSpPr>
          <p:cNvPr id="94" name="Google Shape;94;p10"/>
          <p:cNvSpPr txBox="1">
            <a:spLocks noGrp="1"/>
          </p:cNvSpPr>
          <p:nvPr>
            <p:ph type="title"/>
          </p:nvPr>
        </p:nvSpPr>
        <p:spPr>
          <a:xfrm>
            <a:off x="450850" y="596800"/>
            <a:ext cx="6767700" cy="1287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a:endParaRPr/>
          </a:p>
        </p:txBody>
      </p:sp>
      <p:sp>
        <p:nvSpPr>
          <p:cNvPr id="95" name="Google Shape;95;p10"/>
          <p:cNvSpPr/>
          <p:nvPr/>
        </p:nvSpPr>
        <p:spPr>
          <a:xfrm>
            <a:off x="603475"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name="adj" fmla="val 50000"/>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308925" y="278025"/>
            <a:ext cx="4448400" cy="29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200"/>
              <a:buFont typeface="Inter"/>
              <a:buNone/>
              <a:defRPr sz="4200" b="1">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a:endParaRPr/>
          </a:p>
        </p:txBody>
      </p:sp>
      <p:sp>
        <p:nvSpPr>
          <p:cNvPr id="8" name="Google Shape;8;p1"/>
          <p:cNvSpPr txBox="1">
            <a:spLocks noGrp="1"/>
          </p:cNvSpPr>
          <p:nvPr>
            <p:ph type="body" idx="1"/>
          </p:nvPr>
        </p:nvSpPr>
        <p:spPr>
          <a:xfrm>
            <a:off x="4613175" y="278025"/>
            <a:ext cx="2965500" cy="29655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marL="914400" lvl="1"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1pPr>
            <a:lvl2pPr lvl="1">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2pPr>
            <a:lvl3pPr lvl="2">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3pPr>
            <a:lvl4pPr lvl="3">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4pPr>
            <a:lvl5pPr lvl="4">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5pPr>
            <a:lvl6pPr lvl="5">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6pPr>
            <a:lvl7pPr lvl="6">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7pPr>
            <a:lvl8pPr lvl="7">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8pPr>
            <a:lvl9pPr lvl="8">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9pPr>
          </a:lstStyle>
          <a:p>
            <a:endParaRPr/>
          </a:p>
        </p:txBody>
      </p:sp>
      <p:sp>
        <p:nvSpPr>
          <p:cNvPr id="337" name="Google Shape;337;p41"/>
          <p:cNvSpPr txBox="1">
            <a:spLocks noGrp="1"/>
          </p:cNvSpPr>
          <p:nvPr>
            <p:ph type="body" idx="1"/>
          </p:nvPr>
        </p:nvSpPr>
        <p:spPr>
          <a:xfrm>
            <a:off x="311700" y="1814450"/>
            <a:ext cx="8520600" cy="3416400"/>
          </a:xfrm>
          <a:prstGeom prst="rect">
            <a:avLst/>
          </a:prstGeom>
          <a:noFill/>
          <a:ln>
            <a:noFill/>
          </a:ln>
        </p:spPr>
        <p:txBody>
          <a:bodyPr spcFirstLastPara="1" wrap="square" lIns="91425" tIns="91425" rIns="91425" bIns="91425" anchor="t" anchorCtr="0">
            <a:normAutofit/>
          </a:bodyPr>
          <a:lstStyle>
            <a:lvl1pPr marL="457200" lvl="0"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1pPr>
            <a:lvl2pPr marL="914400" lvl="1"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2pPr>
            <a:lvl3pPr marL="1371600" lvl="2"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3pPr>
            <a:lvl4pPr marL="1828800" lvl="3"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4pPr>
            <a:lvl5pPr marL="2286000" lvl="4"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5pPr>
            <a:lvl6pPr marL="2743200" lvl="5"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6pPr>
            <a:lvl7pPr marL="3200400" lvl="6"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7pPr>
            <a:lvl8pPr marL="3657600" lvl="7"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8pPr>
            <a:lvl9pPr marL="4114800" lvl="8" indent="-314325">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9pPr>
          </a:lstStyle>
          <a:p>
            <a:endParaRPr/>
          </a:p>
        </p:txBody>
      </p:sp>
      <p:sp>
        <p:nvSpPr>
          <p:cNvPr id="338" name="Google Shape;338;p41"/>
          <p:cNvSpPr txBox="1">
            <a:spLocks noGrp="1"/>
          </p:cNvSpPr>
          <p:nvPr>
            <p:ph type="sldNum" idx="12"/>
          </p:nvPr>
        </p:nvSpPr>
        <p:spPr>
          <a:xfrm>
            <a:off x="8595308" y="4749892"/>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ubik"/>
                <a:ea typeface="Rubik"/>
                <a:cs typeface="Rubik"/>
                <a:sym typeface="Rubik"/>
              </a:defRPr>
            </a:lvl1pPr>
            <a:lvl2pPr lvl="1" algn="r">
              <a:buNone/>
              <a:defRPr sz="1000">
                <a:solidFill>
                  <a:schemeClr val="dk2"/>
                </a:solidFill>
                <a:latin typeface="Rubik"/>
                <a:ea typeface="Rubik"/>
                <a:cs typeface="Rubik"/>
                <a:sym typeface="Rubik"/>
              </a:defRPr>
            </a:lvl2pPr>
            <a:lvl3pPr lvl="2" algn="r">
              <a:buNone/>
              <a:defRPr sz="1000">
                <a:solidFill>
                  <a:schemeClr val="dk2"/>
                </a:solidFill>
                <a:latin typeface="Rubik"/>
                <a:ea typeface="Rubik"/>
                <a:cs typeface="Rubik"/>
                <a:sym typeface="Rubik"/>
              </a:defRPr>
            </a:lvl3pPr>
            <a:lvl4pPr lvl="3" algn="r">
              <a:buNone/>
              <a:defRPr sz="1000">
                <a:solidFill>
                  <a:schemeClr val="dk2"/>
                </a:solidFill>
                <a:latin typeface="Rubik"/>
                <a:ea typeface="Rubik"/>
                <a:cs typeface="Rubik"/>
                <a:sym typeface="Rubik"/>
              </a:defRPr>
            </a:lvl4pPr>
            <a:lvl5pPr lvl="4" algn="r">
              <a:buNone/>
              <a:defRPr sz="1000">
                <a:solidFill>
                  <a:schemeClr val="dk2"/>
                </a:solidFill>
                <a:latin typeface="Rubik"/>
                <a:ea typeface="Rubik"/>
                <a:cs typeface="Rubik"/>
                <a:sym typeface="Rubik"/>
              </a:defRPr>
            </a:lvl5pPr>
            <a:lvl6pPr lvl="5" algn="r">
              <a:buNone/>
              <a:defRPr sz="1000">
                <a:solidFill>
                  <a:schemeClr val="dk2"/>
                </a:solidFill>
                <a:latin typeface="Rubik"/>
                <a:ea typeface="Rubik"/>
                <a:cs typeface="Rubik"/>
                <a:sym typeface="Rubik"/>
              </a:defRPr>
            </a:lvl6pPr>
            <a:lvl7pPr lvl="6" algn="r">
              <a:buNone/>
              <a:defRPr sz="1000">
                <a:solidFill>
                  <a:schemeClr val="dk2"/>
                </a:solidFill>
                <a:latin typeface="Rubik"/>
                <a:ea typeface="Rubik"/>
                <a:cs typeface="Rubik"/>
                <a:sym typeface="Rubik"/>
              </a:defRPr>
            </a:lvl7pPr>
            <a:lvl8pPr lvl="7" algn="r">
              <a:buNone/>
              <a:defRPr sz="1000">
                <a:solidFill>
                  <a:schemeClr val="dk2"/>
                </a:solidFill>
                <a:latin typeface="Rubik"/>
                <a:ea typeface="Rubik"/>
                <a:cs typeface="Rubik"/>
                <a:sym typeface="Rubik"/>
              </a:defRPr>
            </a:lvl8pPr>
            <a:lvl9pPr lvl="8" algn="r">
              <a:buNone/>
              <a:defRPr sz="1000">
                <a:solidFill>
                  <a:schemeClr val="dk2"/>
                </a:solidFill>
                <a:latin typeface="Rubik"/>
                <a:ea typeface="Rubik"/>
                <a:cs typeface="Rubik"/>
                <a:sym typeface="Rubik"/>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71"/>
          <p:cNvSpPr txBox="1">
            <a:spLocks noGrp="1"/>
          </p:cNvSpPr>
          <p:nvPr>
            <p:ph type="title"/>
          </p:nvPr>
        </p:nvSpPr>
        <p:spPr>
          <a:xfrm>
            <a:off x="1248900" y="1231250"/>
            <a:ext cx="6646200" cy="158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500"/>
              <a:t>Fitness Studio Management System</a:t>
            </a:r>
            <a:endParaRPr sz="4500"/>
          </a:p>
        </p:txBody>
      </p:sp>
      <p:sp>
        <p:nvSpPr>
          <p:cNvPr id="548" name="Google Shape;548;p71"/>
          <p:cNvSpPr txBox="1">
            <a:spLocks noGrp="1"/>
          </p:cNvSpPr>
          <p:nvPr>
            <p:ph type="subTitle" idx="1"/>
          </p:nvPr>
        </p:nvSpPr>
        <p:spPr>
          <a:xfrm>
            <a:off x="826725" y="3756750"/>
            <a:ext cx="4404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t>Jyothirlatha Perla 	                    700759284</a:t>
            </a:r>
            <a:endParaRPr sz="1400"/>
          </a:p>
          <a:p>
            <a:pPr marL="0" lvl="0" indent="0" algn="ctr" rtl="0">
              <a:spcBef>
                <a:spcPts val="0"/>
              </a:spcBef>
              <a:spcAft>
                <a:spcPts val="0"/>
              </a:spcAft>
              <a:buNone/>
            </a:pPr>
            <a:r>
              <a:rPr lang="en" sz="1400"/>
              <a:t>Sai Smruthi Siddemsetty 	700754105</a:t>
            </a:r>
            <a:endParaRPr sz="1400"/>
          </a:p>
          <a:p>
            <a:pPr marL="0" lvl="0" indent="0" algn="ctr" rtl="0">
              <a:spcBef>
                <a:spcPts val="0"/>
              </a:spcBef>
              <a:spcAft>
                <a:spcPts val="0"/>
              </a:spcAft>
              <a:buNone/>
            </a:pPr>
            <a:r>
              <a:rPr lang="en" sz="1400"/>
              <a:t>Naresh Babu Gunji	                   700764991</a:t>
            </a:r>
            <a:endParaRPr sz="1400"/>
          </a:p>
          <a:p>
            <a:pPr marL="0" lvl="0" indent="0" algn="ctr" rtl="0">
              <a:spcBef>
                <a:spcPts val="0"/>
              </a:spcBef>
              <a:spcAft>
                <a:spcPts val="0"/>
              </a:spcAft>
              <a:buNone/>
            </a:pPr>
            <a:r>
              <a:rPr lang="en" sz="1400"/>
              <a:t>Goverarram Soumya		700756001</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0"/>
          <p:cNvSpPr>
            <a:spLocks noGrp="1"/>
          </p:cNvSpPr>
          <p:nvPr>
            <p:ph type="pic" idx="2"/>
          </p:nvPr>
        </p:nvSpPr>
        <p:spPr>
          <a:xfrm>
            <a:off x="228600" y="1322475"/>
            <a:ext cx="8686800" cy="3592500"/>
          </a:xfrm>
          <a:prstGeom prst="rect">
            <a:avLst/>
          </a:prstGeom>
        </p:spPr>
        <p:txBody>
          <a:bodyPr/>
          <a:lstStyle/>
          <a:p>
            <a:r>
              <a:rPr lang="en-US" dirty="0"/>
              <a:t> </a:t>
            </a:r>
          </a:p>
        </p:txBody>
      </p:sp>
      <p:sp>
        <p:nvSpPr>
          <p:cNvPr id="610" name="Google Shape;610;p80"/>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Add Trainer</a:t>
            </a:r>
            <a:endParaRPr/>
          </a:p>
        </p:txBody>
      </p:sp>
      <p:pic>
        <p:nvPicPr>
          <p:cNvPr id="611" name="Google Shape;611;p80"/>
          <p:cNvPicPr preferRelativeResize="0"/>
          <p:nvPr/>
        </p:nvPicPr>
        <p:blipFill>
          <a:blip r:embed="rId3">
            <a:alphaModFix/>
          </a:blip>
          <a:stretch>
            <a:fillRect/>
          </a:stretch>
        </p:blipFill>
        <p:spPr>
          <a:xfrm>
            <a:off x="1899400" y="1322475"/>
            <a:ext cx="5345201" cy="3592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1"/>
          <p:cNvSpPr>
            <a:spLocks noGrp="1"/>
          </p:cNvSpPr>
          <p:nvPr>
            <p:ph type="pic" idx="2"/>
          </p:nvPr>
        </p:nvSpPr>
        <p:spPr>
          <a:xfrm>
            <a:off x="228600" y="1322475"/>
            <a:ext cx="8686800" cy="3592500"/>
          </a:xfrm>
          <a:prstGeom prst="rect">
            <a:avLst/>
          </a:prstGeom>
        </p:spPr>
        <p:txBody>
          <a:bodyPr/>
          <a:lstStyle/>
          <a:p>
            <a:r>
              <a:rPr lang="en-US" dirty="0"/>
              <a:t>  </a:t>
            </a:r>
          </a:p>
        </p:txBody>
      </p:sp>
      <p:sp>
        <p:nvSpPr>
          <p:cNvPr id="617" name="Google Shape;617;p81"/>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Edit Trainer</a:t>
            </a:r>
            <a:endParaRPr/>
          </a:p>
        </p:txBody>
      </p:sp>
      <p:pic>
        <p:nvPicPr>
          <p:cNvPr id="618" name="Google Shape;618;p81"/>
          <p:cNvPicPr preferRelativeResize="0"/>
          <p:nvPr/>
        </p:nvPicPr>
        <p:blipFill>
          <a:blip r:embed="rId3">
            <a:alphaModFix/>
          </a:blip>
          <a:stretch>
            <a:fillRect/>
          </a:stretch>
        </p:blipFill>
        <p:spPr>
          <a:xfrm>
            <a:off x="1505900" y="1322475"/>
            <a:ext cx="6132201" cy="359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82"/>
          <p:cNvSpPr>
            <a:spLocks noGrp="1"/>
          </p:cNvSpPr>
          <p:nvPr>
            <p:ph type="pic" idx="2"/>
          </p:nvPr>
        </p:nvSpPr>
        <p:spPr>
          <a:xfrm>
            <a:off x="228600" y="1322475"/>
            <a:ext cx="8686800" cy="3592500"/>
          </a:xfrm>
          <a:prstGeom prst="rect">
            <a:avLst/>
          </a:prstGeom>
        </p:spPr>
        <p:txBody>
          <a:bodyPr/>
          <a:lstStyle/>
          <a:p>
            <a:r>
              <a:rPr lang="en-US" dirty="0"/>
              <a:t> </a:t>
            </a:r>
          </a:p>
        </p:txBody>
      </p:sp>
      <p:sp>
        <p:nvSpPr>
          <p:cNvPr id="624" name="Google Shape;624;p82"/>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Add Membership</a:t>
            </a:r>
            <a:endParaRPr/>
          </a:p>
        </p:txBody>
      </p:sp>
      <p:pic>
        <p:nvPicPr>
          <p:cNvPr id="625" name="Google Shape;625;p82"/>
          <p:cNvPicPr preferRelativeResize="0"/>
          <p:nvPr/>
        </p:nvPicPr>
        <p:blipFill>
          <a:blip r:embed="rId3">
            <a:alphaModFix/>
          </a:blip>
          <a:stretch>
            <a:fillRect/>
          </a:stretch>
        </p:blipFill>
        <p:spPr>
          <a:xfrm>
            <a:off x="2687600" y="1322475"/>
            <a:ext cx="3480476" cy="359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83"/>
          <p:cNvSpPr>
            <a:spLocks noGrp="1"/>
          </p:cNvSpPr>
          <p:nvPr>
            <p:ph type="pic" idx="2"/>
          </p:nvPr>
        </p:nvSpPr>
        <p:spPr>
          <a:xfrm>
            <a:off x="228600" y="1322475"/>
            <a:ext cx="8686800" cy="3592500"/>
          </a:xfrm>
          <a:prstGeom prst="rect">
            <a:avLst/>
          </a:prstGeom>
        </p:spPr>
        <p:txBody>
          <a:bodyPr/>
          <a:lstStyle/>
          <a:p>
            <a:r>
              <a:rPr lang="en-US" dirty="0"/>
              <a:t> </a:t>
            </a:r>
          </a:p>
        </p:txBody>
      </p:sp>
      <p:sp>
        <p:nvSpPr>
          <p:cNvPr id="631" name="Google Shape;631;p83"/>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Edit Membership</a:t>
            </a:r>
            <a:endParaRPr/>
          </a:p>
        </p:txBody>
      </p:sp>
      <p:pic>
        <p:nvPicPr>
          <p:cNvPr id="632" name="Google Shape;632;p83"/>
          <p:cNvPicPr preferRelativeResize="0"/>
          <p:nvPr/>
        </p:nvPicPr>
        <p:blipFill>
          <a:blip r:embed="rId3">
            <a:alphaModFix/>
          </a:blip>
          <a:stretch>
            <a:fillRect/>
          </a:stretch>
        </p:blipFill>
        <p:spPr>
          <a:xfrm>
            <a:off x="2110950" y="1266575"/>
            <a:ext cx="4623474" cy="3648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4"/>
          <p:cNvSpPr>
            <a:spLocks noGrp="1"/>
          </p:cNvSpPr>
          <p:nvPr>
            <p:ph type="pic" idx="2"/>
          </p:nvPr>
        </p:nvSpPr>
        <p:spPr>
          <a:xfrm>
            <a:off x="228600" y="1322475"/>
            <a:ext cx="8686800" cy="3592500"/>
          </a:xfrm>
          <a:prstGeom prst="rect">
            <a:avLst/>
          </a:prstGeom>
        </p:spPr>
        <p:txBody>
          <a:bodyPr/>
          <a:lstStyle/>
          <a:p>
            <a:endParaRPr lang="en-US"/>
          </a:p>
        </p:txBody>
      </p:sp>
      <p:sp>
        <p:nvSpPr>
          <p:cNvPr id="638" name="Google Shape;638;p84"/>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Admin Dashboard (Membership)</a:t>
            </a:r>
            <a:endParaRPr/>
          </a:p>
        </p:txBody>
      </p:sp>
      <p:pic>
        <p:nvPicPr>
          <p:cNvPr id="639" name="Google Shape;639;p84"/>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85"/>
          <p:cNvSpPr>
            <a:spLocks noGrp="1"/>
          </p:cNvSpPr>
          <p:nvPr>
            <p:ph type="pic" idx="2"/>
          </p:nvPr>
        </p:nvSpPr>
        <p:spPr>
          <a:xfrm>
            <a:off x="228600" y="1322475"/>
            <a:ext cx="8686800" cy="3592500"/>
          </a:xfrm>
          <a:prstGeom prst="rect">
            <a:avLst/>
          </a:prstGeom>
        </p:spPr>
        <p:txBody>
          <a:bodyPr/>
          <a:lstStyle/>
          <a:p>
            <a:endParaRPr lang="en-US"/>
          </a:p>
        </p:txBody>
      </p:sp>
      <p:sp>
        <p:nvSpPr>
          <p:cNvPr id="645" name="Google Shape;645;p85"/>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Trainer Login</a:t>
            </a:r>
            <a:endParaRPr/>
          </a:p>
        </p:txBody>
      </p:sp>
      <p:pic>
        <p:nvPicPr>
          <p:cNvPr id="646" name="Google Shape;646;p85"/>
          <p:cNvPicPr preferRelativeResize="0"/>
          <p:nvPr/>
        </p:nvPicPr>
        <p:blipFill>
          <a:blip r:embed="rId3">
            <a:alphaModFix/>
          </a:blip>
          <a:stretch>
            <a:fillRect/>
          </a:stretch>
        </p:blipFill>
        <p:spPr>
          <a:xfrm>
            <a:off x="1771125" y="1322925"/>
            <a:ext cx="5519350" cy="3592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86"/>
          <p:cNvSpPr>
            <a:spLocks noGrp="1"/>
          </p:cNvSpPr>
          <p:nvPr>
            <p:ph type="pic" idx="2"/>
          </p:nvPr>
        </p:nvSpPr>
        <p:spPr>
          <a:xfrm>
            <a:off x="228600" y="1322475"/>
            <a:ext cx="8686800" cy="3592500"/>
          </a:xfrm>
          <a:prstGeom prst="rect">
            <a:avLst/>
          </a:prstGeom>
        </p:spPr>
        <p:txBody>
          <a:bodyPr/>
          <a:lstStyle/>
          <a:p>
            <a:endParaRPr lang="en-US"/>
          </a:p>
        </p:txBody>
      </p:sp>
      <p:sp>
        <p:nvSpPr>
          <p:cNvPr id="652" name="Google Shape;652;p86"/>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Trainer Dashboard</a:t>
            </a:r>
            <a:endParaRPr/>
          </a:p>
        </p:txBody>
      </p:sp>
      <p:pic>
        <p:nvPicPr>
          <p:cNvPr id="653" name="Google Shape;653;p86"/>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87"/>
          <p:cNvSpPr>
            <a:spLocks noGrp="1"/>
          </p:cNvSpPr>
          <p:nvPr>
            <p:ph type="pic" idx="2"/>
          </p:nvPr>
        </p:nvSpPr>
        <p:spPr>
          <a:xfrm>
            <a:off x="228600" y="1322475"/>
            <a:ext cx="8686800" cy="3592500"/>
          </a:xfrm>
          <a:prstGeom prst="rect">
            <a:avLst/>
          </a:prstGeom>
        </p:spPr>
        <p:txBody>
          <a:bodyPr/>
          <a:lstStyle/>
          <a:p>
            <a:endParaRPr lang="en-US"/>
          </a:p>
        </p:txBody>
      </p:sp>
      <p:sp>
        <p:nvSpPr>
          <p:cNvPr id="659" name="Google Shape;659;p87"/>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Create Class</a:t>
            </a:r>
            <a:endParaRPr/>
          </a:p>
        </p:txBody>
      </p:sp>
      <p:pic>
        <p:nvPicPr>
          <p:cNvPr id="660" name="Google Shape;660;p87"/>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88"/>
          <p:cNvSpPr>
            <a:spLocks noGrp="1"/>
          </p:cNvSpPr>
          <p:nvPr>
            <p:ph type="pic" idx="2"/>
          </p:nvPr>
        </p:nvSpPr>
        <p:spPr>
          <a:xfrm>
            <a:off x="228600" y="1322475"/>
            <a:ext cx="8686800" cy="3592500"/>
          </a:xfrm>
          <a:prstGeom prst="rect">
            <a:avLst/>
          </a:prstGeom>
        </p:spPr>
        <p:txBody>
          <a:bodyPr/>
          <a:lstStyle/>
          <a:p>
            <a:endParaRPr lang="en-US"/>
          </a:p>
        </p:txBody>
      </p:sp>
      <p:sp>
        <p:nvSpPr>
          <p:cNvPr id="666" name="Google Shape;666;p88"/>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Bookings</a:t>
            </a:r>
            <a:endParaRPr/>
          </a:p>
        </p:txBody>
      </p:sp>
      <p:pic>
        <p:nvPicPr>
          <p:cNvPr id="667" name="Google Shape;667;p88"/>
          <p:cNvPicPr preferRelativeResize="0"/>
          <p:nvPr/>
        </p:nvPicPr>
        <p:blipFill>
          <a:blip r:embed="rId3">
            <a:alphaModFix/>
          </a:blip>
          <a:stretch>
            <a:fillRect/>
          </a:stretch>
        </p:blipFill>
        <p:spPr>
          <a:xfrm>
            <a:off x="228600" y="1322475"/>
            <a:ext cx="8686802" cy="3592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89"/>
          <p:cNvSpPr>
            <a:spLocks noGrp="1"/>
          </p:cNvSpPr>
          <p:nvPr>
            <p:ph type="pic" idx="2"/>
          </p:nvPr>
        </p:nvSpPr>
        <p:spPr>
          <a:xfrm>
            <a:off x="228600" y="1322475"/>
            <a:ext cx="8686800" cy="3592500"/>
          </a:xfrm>
          <a:prstGeom prst="rect">
            <a:avLst/>
          </a:prstGeom>
        </p:spPr>
        <p:txBody>
          <a:bodyPr/>
          <a:lstStyle/>
          <a:p>
            <a:endParaRPr lang="en-US"/>
          </a:p>
        </p:txBody>
      </p:sp>
      <p:sp>
        <p:nvSpPr>
          <p:cNvPr id="673" name="Google Shape;673;p89"/>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View Attendees</a:t>
            </a:r>
            <a:endParaRPr/>
          </a:p>
        </p:txBody>
      </p:sp>
      <p:pic>
        <p:nvPicPr>
          <p:cNvPr id="674" name="Google Shape;674;p89"/>
          <p:cNvPicPr preferRelativeResize="0"/>
          <p:nvPr/>
        </p:nvPicPr>
        <p:blipFill>
          <a:blip r:embed="rId3">
            <a:alphaModFix/>
          </a:blip>
          <a:stretch>
            <a:fillRect/>
          </a:stretch>
        </p:blipFill>
        <p:spPr>
          <a:xfrm>
            <a:off x="228600" y="1322475"/>
            <a:ext cx="8686802" cy="3592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2"/>
          <p:cNvSpPr>
            <a:spLocks noGrp="1"/>
          </p:cNvSpPr>
          <p:nvPr>
            <p:ph type="pic" idx="2"/>
          </p:nvPr>
        </p:nvSpPr>
        <p:spPr>
          <a:xfrm>
            <a:off x="228600" y="1322475"/>
            <a:ext cx="8686800" cy="3592500"/>
          </a:xfrm>
          <a:prstGeom prst="rect">
            <a:avLst/>
          </a:prstGeom>
        </p:spPr>
        <p:txBody>
          <a:bodyPr/>
          <a:lstStyle/>
          <a:p>
            <a:r>
              <a:rPr lang="en-US" dirty="0"/>
              <a:t> </a:t>
            </a:r>
          </a:p>
        </p:txBody>
      </p:sp>
      <p:sp>
        <p:nvSpPr>
          <p:cNvPr id="554" name="Google Shape;554;p72"/>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Database Description</a:t>
            </a:r>
            <a:endParaRPr/>
          </a:p>
        </p:txBody>
      </p:sp>
      <p:sp>
        <p:nvSpPr>
          <p:cNvPr id="555" name="Google Shape;555;p72"/>
          <p:cNvSpPr txBox="1"/>
          <p:nvPr/>
        </p:nvSpPr>
        <p:spPr>
          <a:xfrm>
            <a:off x="286202" y="1094400"/>
            <a:ext cx="8732100" cy="36129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accent6"/>
              </a:buClr>
              <a:buSzPts val="1100"/>
              <a:buFont typeface="Arial"/>
              <a:buNone/>
            </a:pPr>
            <a:r>
              <a:rPr lang="en" dirty="0">
                <a:solidFill>
                  <a:schemeClr val="accent6"/>
                </a:solidFill>
                <a:latin typeface="Young Serif"/>
                <a:ea typeface="Young Serif"/>
                <a:cs typeface="Young Serif"/>
                <a:sym typeface="Young Serif"/>
              </a:rPr>
              <a:t>The Fitness Studio Management System is designed to offer an integrated solution for efficiently managing users, memberships, class schedules, and personalized diet plans. It automates core processes to ensure seamless coordination among admins, trainers, and users. The system caters to multiple roles—admins, trainers, and regular users, each with unique permissions and features, providing a streamlined experience for booking classes, tracking progress, and adhering to diet plans.</a:t>
            </a:r>
            <a:endParaRPr dirty="0">
              <a:solidFill>
                <a:schemeClr val="dk1"/>
              </a:solidFill>
              <a:latin typeface="Young Serif"/>
              <a:ea typeface="Young Serif"/>
              <a:cs typeface="Young Serif"/>
              <a:sym typeface="Young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90"/>
          <p:cNvSpPr>
            <a:spLocks noGrp="1"/>
          </p:cNvSpPr>
          <p:nvPr>
            <p:ph type="pic" idx="2"/>
          </p:nvPr>
        </p:nvSpPr>
        <p:spPr>
          <a:xfrm>
            <a:off x="228600" y="1322475"/>
            <a:ext cx="8686800" cy="3592500"/>
          </a:xfrm>
          <a:prstGeom prst="rect">
            <a:avLst/>
          </a:prstGeom>
        </p:spPr>
        <p:txBody>
          <a:bodyPr/>
          <a:lstStyle/>
          <a:p>
            <a:endParaRPr lang="en-US"/>
          </a:p>
        </p:txBody>
      </p:sp>
      <p:sp>
        <p:nvSpPr>
          <p:cNvPr id="680" name="Google Shape;680;p90"/>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Attendee details</a:t>
            </a:r>
            <a:endParaRPr/>
          </a:p>
        </p:txBody>
      </p:sp>
      <p:pic>
        <p:nvPicPr>
          <p:cNvPr id="681" name="Google Shape;681;p90"/>
          <p:cNvPicPr preferRelativeResize="0"/>
          <p:nvPr/>
        </p:nvPicPr>
        <p:blipFill>
          <a:blip r:embed="rId3">
            <a:alphaModFix/>
          </a:blip>
          <a:stretch>
            <a:fillRect/>
          </a:stretch>
        </p:blipFill>
        <p:spPr>
          <a:xfrm>
            <a:off x="228600" y="1322475"/>
            <a:ext cx="8686802" cy="3592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1"/>
          <p:cNvSpPr>
            <a:spLocks noGrp="1"/>
          </p:cNvSpPr>
          <p:nvPr>
            <p:ph type="pic" idx="2"/>
          </p:nvPr>
        </p:nvSpPr>
        <p:spPr>
          <a:xfrm>
            <a:off x="228600" y="1322475"/>
            <a:ext cx="8686800" cy="3592500"/>
          </a:xfrm>
          <a:prstGeom prst="rect">
            <a:avLst/>
          </a:prstGeom>
        </p:spPr>
        <p:txBody>
          <a:bodyPr/>
          <a:lstStyle/>
          <a:p>
            <a:endParaRPr lang="en-US"/>
          </a:p>
        </p:txBody>
      </p:sp>
      <p:sp>
        <p:nvSpPr>
          <p:cNvPr id="687" name="Google Shape;687;p91"/>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User Dashboard</a:t>
            </a:r>
            <a:endParaRPr/>
          </a:p>
        </p:txBody>
      </p:sp>
      <p:pic>
        <p:nvPicPr>
          <p:cNvPr id="688" name="Google Shape;688;p91"/>
          <p:cNvPicPr preferRelativeResize="0"/>
          <p:nvPr/>
        </p:nvPicPr>
        <p:blipFill>
          <a:blip r:embed="rId3">
            <a:alphaModFix/>
          </a:blip>
          <a:stretch>
            <a:fillRect/>
          </a:stretch>
        </p:blipFill>
        <p:spPr>
          <a:xfrm>
            <a:off x="228600" y="1322475"/>
            <a:ext cx="8686802" cy="3592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2"/>
          <p:cNvSpPr>
            <a:spLocks noGrp="1"/>
          </p:cNvSpPr>
          <p:nvPr>
            <p:ph type="pic" idx="2"/>
          </p:nvPr>
        </p:nvSpPr>
        <p:spPr>
          <a:xfrm>
            <a:off x="228600" y="1322475"/>
            <a:ext cx="8686800" cy="3592500"/>
          </a:xfrm>
          <a:prstGeom prst="rect">
            <a:avLst/>
          </a:prstGeom>
        </p:spPr>
        <p:txBody>
          <a:bodyPr/>
          <a:lstStyle/>
          <a:p>
            <a:endParaRPr lang="en-US"/>
          </a:p>
        </p:txBody>
      </p:sp>
      <p:sp>
        <p:nvSpPr>
          <p:cNvPr id="694" name="Google Shape;694;p92"/>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Membership Details</a:t>
            </a:r>
            <a:endParaRPr/>
          </a:p>
        </p:txBody>
      </p:sp>
      <p:pic>
        <p:nvPicPr>
          <p:cNvPr id="695" name="Google Shape;695;p92"/>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93"/>
          <p:cNvSpPr>
            <a:spLocks noGrp="1"/>
          </p:cNvSpPr>
          <p:nvPr>
            <p:ph type="pic" idx="2"/>
          </p:nvPr>
        </p:nvSpPr>
        <p:spPr>
          <a:xfrm>
            <a:off x="228600" y="1322475"/>
            <a:ext cx="8686800" cy="3592500"/>
          </a:xfrm>
          <a:prstGeom prst="rect">
            <a:avLst/>
          </a:prstGeom>
        </p:spPr>
        <p:txBody>
          <a:bodyPr/>
          <a:lstStyle/>
          <a:p>
            <a:endParaRPr lang="en-US"/>
          </a:p>
        </p:txBody>
      </p:sp>
      <p:sp>
        <p:nvSpPr>
          <p:cNvPr id="701" name="Google Shape;701;p93"/>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User Dashboard</a:t>
            </a:r>
            <a:endParaRPr/>
          </a:p>
        </p:txBody>
      </p:sp>
      <p:pic>
        <p:nvPicPr>
          <p:cNvPr id="702" name="Google Shape;702;p93"/>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94"/>
          <p:cNvSpPr>
            <a:spLocks noGrp="1"/>
          </p:cNvSpPr>
          <p:nvPr>
            <p:ph type="pic" idx="2"/>
          </p:nvPr>
        </p:nvSpPr>
        <p:spPr>
          <a:xfrm>
            <a:off x="228600" y="1322475"/>
            <a:ext cx="8686800" cy="3592500"/>
          </a:xfrm>
          <a:prstGeom prst="rect">
            <a:avLst/>
          </a:prstGeom>
        </p:spPr>
        <p:txBody>
          <a:bodyPr/>
          <a:lstStyle/>
          <a:p>
            <a:endParaRPr lang="en-US"/>
          </a:p>
        </p:txBody>
      </p:sp>
      <p:sp>
        <p:nvSpPr>
          <p:cNvPr id="708" name="Google Shape;708;p94"/>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Diet Plan</a:t>
            </a:r>
            <a:endParaRPr/>
          </a:p>
        </p:txBody>
      </p:sp>
      <p:pic>
        <p:nvPicPr>
          <p:cNvPr id="709" name="Google Shape;709;p94"/>
          <p:cNvPicPr preferRelativeResize="0"/>
          <p:nvPr/>
        </p:nvPicPr>
        <p:blipFill>
          <a:blip r:embed="rId3">
            <a:alphaModFix/>
          </a:blip>
          <a:stretch>
            <a:fillRect/>
          </a:stretch>
        </p:blipFill>
        <p:spPr>
          <a:xfrm>
            <a:off x="1889000" y="1322475"/>
            <a:ext cx="5365998" cy="3592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95"/>
          <p:cNvSpPr>
            <a:spLocks noGrp="1"/>
          </p:cNvSpPr>
          <p:nvPr>
            <p:ph type="pic" idx="2"/>
          </p:nvPr>
        </p:nvSpPr>
        <p:spPr>
          <a:xfrm>
            <a:off x="228600" y="1322475"/>
            <a:ext cx="8686800" cy="3592500"/>
          </a:xfrm>
          <a:prstGeom prst="rect">
            <a:avLst/>
          </a:prstGeom>
        </p:spPr>
        <p:txBody>
          <a:bodyPr/>
          <a:lstStyle/>
          <a:p>
            <a:endParaRPr lang="en-US"/>
          </a:p>
        </p:txBody>
      </p:sp>
      <p:sp>
        <p:nvSpPr>
          <p:cNvPr id="715" name="Google Shape;715;p95"/>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View Classes</a:t>
            </a:r>
            <a:endParaRPr/>
          </a:p>
        </p:txBody>
      </p:sp>
      <p:pic>
        <p:nvPicPr>
          <p:cNvPr id="716" name="Google Shape;716;p95"/>
          <p:cNvPicPr preferRelativeResize="0"/>
          <p:nvPr/>
        </p:nvPicPr>
        <p:blipFill>
          <a:blip r:embed="rId3">
            <a:alphaModFix/>
          </a:blip>
          <a:stretch>
            <a:fillRect/>
          </a:stretch>
        </p:blipFill>
        <p:spPr>
          <a:xfrm>
            <a:off x="228600" y="1322475"/>
            <a:ext cx="8686802" cy="3592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96"/>
          <p:cNvSpPr>
            <a:spLocks noGrp="1"/>
          </p:cNvSpPr>
          <p:nvPr>
            <p:ph type="pic" idx="2"/>
          </p:nvPr>
        </p:nvSpPr>
        <p:spPr>
          <a:xfrm>
            <a:off x="228600" y="1322475"/>
            <a:ext cx="8686800" cy="3592500"/>
          </a:xfrm>
          <a:prstGeom prst="rect">
            <a:avLst/>
          </a:prstGeom>
        </p:spPr>
        <p:txBody>
          <a:bodyPr/>
          <a:lstStyle/>
          <a:p>
            <a:endParaRPr lang="en-US"/>
          </a:p>
        </p:txBody>
      </p:sp>
      <p:sp>
        <p:nvSpPr>
          <p:cNvPr id="722" name="Google Shape;722;p96"/>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Bookings</a:t>
            </a:r>
            <a:endParaRPr/>
          </a:p>
        </p:txBody>
      </p:sp>
      <p:pic>
        <p:nvPicPr>
          <p:cNvPr id="723" name="Google Shape;723;p96"/>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7"/>
          <p:cNvSpPr>
            <a:spLocks noGrp="1"/>
          </p:cNvSpPr>
          <p:nvPr>
            <p:ph type="pic" idx="2"/>
          </p:nvPr>
        </p:nvSpPr>
        <p:spPr>
          <a:xfrm>
            <a:off x="228600" y="1322475"/>
            <a:ext cx="8686800" cy="3592500"/>
          </a:xfrm>
          <a:prstGeom prst="rect">
            <a:avLst/>
          </a:prstGeom>
        </p:spPr>
        <p:txBody>
          <a:bodyPr/>
          <a:lstStyle/>
          <a:p>
            <a:endParaRPr lang="en-US"/>
          </a:p>
        </p:txBody>
      </p:sp>
      <p:sp>
        <p:nvSpPr>
          <p:cNvPr id="729" name="Google Shape;729;p97"/>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Past Bookings</a:t>
            </a:r>
            <a:endParaRPr/>
          </a:p>
        </p:txBody>
      </p:sp>
      <p:pic>
        <p:nvPicPr>
          <p:cNvPr id="730" name="Google Shape;730;p97"/>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98"/>
          <p:cNvSpPr txBox="1">
            <a:spLocks noGrp="1"/>
          </p:cNvSpPr>
          <p:nvPr>
            <p:ph type="title"/>
          </p:nvPr>
        </p:nvSpPr>
        <p:spPr>
          <a:xfrm>
            <a:off x="671400" y="1362900"/>
            <a:ext cx="8243700" cy="241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5200">
                <a:solidFill>
                  <a:schemeClr val="dk1"/>
                </a:solidFill>
              </a:rPr>
              <a:t>Thank You</a:t>
            </a:r>
            <a:endParaRPr sz="5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1" name="Google Shape;561;p73"/>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Database Schema</a:t>
            </a:r>
            <a:endParaRPr/>
          </a:p>
        </p:txBody>
      </p:sp>
      <p:pic>
        <p:nvPicPr>
          <p:cNvPr id="562" name="Google Shape;562;p73"/>
          <p:cNvPicPr preferRelativeResize="0"/>
          <p:nvPr/>
        </p:nvPicPr>
        <p:blipFill>
          <a:blip r:embed="rId3">
            <a:alphaModFix/>
          </a:blip>
          <a:stretch>
            <a:fillRect/>
          </a:stretch>
        </p:blipFill>
        <p:spPr>
          <a:xfrm>
            <a:off x="2073197" y="1189703"/>
            <a:ext cx="4997605" cy="382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4"/>
          <p:cNvSpPr>
            <a:spLocks noGrp="1"/>
          </p:cNvSpPr>
          <p:nvPr>
            <p:ph type="pic" idx="2"/>
          </p:nvPr>
        </p:nvSpPr>
        <p:spPr>
          <a:xfrm>
            <a:off x="228600" y="1322475"/>
            <a:ext cx="8686800" cy="3592500"/>
          </a:xfrm>
          <a:prstGeom prst="rect">
            <a:avLst/>
          </a:prstGeom>
        </p:spPr>
        <p:txBody>
          <a:bodyPr/>
          <a:lstStyle/>
          <a:p>
            <a:r>
              <a:rPr lang="en-US" dirty="0"/>
              <a:t> </a:t>
            </a:r>
          </a:p>
        </p:txBody>
      </p:sp>
      <p:sp>
        <p:nvSpPr>
          <p:cNvPr id="568" name="Google Shape;568;p74"/>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Home Page</a:t>
            </a:r>
            <a:endParaRPr/>
          </a:p>
        </p:txBody>
      </p:sp>
      <p:pic>
        <p:nvPicPr>
          <p:cNvPr id="569" name="Google Shape;569;p74"/>
          <p:cNvPicPr preferRelativeResize="0"/>
          <p:nvPr/>
        </p:nvPicPr>
        <p:blipFill>
          <a:blip r:embed="rId3">
            <a:alphaModFix/>
          </a:blip>
          <a:stretch>
            <a:fillRect/>
          </a:stretch>
        </p:blipFill>
        <p:spPr>
          <a:xfrm>
            <a:off x="706100" y="1482800"/>
            <a:ext cx="7836902" cy="3342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5"/>
          <p:cNvSpPr>
            <a:spLocks noGrp="1"/>
          </p:cNvSpPr>
          <p:nvPr>
            <p:ph type="pic" idx="2"/>
          </p:nvPr>
        </p:nvSpPr>
        <p:spPr>
          <a:xfrm>
            <a:off x="228600" y="1322475"/>
            <a:ext cx="8686800" cy="3592500"/>
          </a:xfrm>
          <a:prstGeom prst="rect">
            <a:avLst/>
          </a:prstGeom>
        </p:spPr>
        <p:txBody>
          <a:bodyPr/>
          <a:lstStyle/>
          <a:p>
            <a:r>
              <a:rPr lang="en-US" dirty="0"/>
              <a:t> </a:t>
            </a:r>
          </a:p>
        </p:txBody>
      </p:sp>
      <p:sp>
        <p:nvSpPr>
          <p:cNvPr id="575" name="Google Shape;575;p75"/>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User Registration</a:t>
            </a:r>
            <a:endParaRPr/>
          </a:p>
        </p:txBody>
      </p:sp>
      <p:pic>
        <p:nvPicPr>
          <p:cNvPr id="576" name="Google Shape;576;p75"/>
          <p:cNvPicPr preferRelativeResize="0"/>
          <p:nvPr/>
        </p:nvPicPr>
        <p:blipFill>
          <a:blip r:embed="rId3">
            <a:alphaModFix/>
          </a:blip>
          <a:stretch>
            <a:fillRect/>
          </a:stretch>
        </p:blipFill>
        <p:spPr>
          <a:xfrm>
            <a:off x="978250" y="1322475"/>
            <a:ext cx="6600551" cy="3592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6"/>
          <p:cNvSpPr>
            <a:spLocks noGrp="1"/>
          </p:cNvSpPr>
          <p:nvPr>
            <p:ph type="pic" idx="2"/>
          </p:nvPr>
        </p:nvSpPr>
        <p:spPr>
          <a:xfrm>
            <a:off x="228600" y="1322475"/>
            <a:ext cx="8686800" cy="3592500"/>
          </a:xfrm>
          <a:prstGeom prst="rect">
            <a:avLst/>
          </a:prstGeom>
        </p:spPr>
        <p:txBody>
          <a:bodyPr/>
          <a:lstStyle/>
          <a:p>
            <a:r>
              <a:rPr lang="en-US" dirty="0"/>
              <a:t> </a:t>
            </a:r>
          </a:p>
        </p:txBody>
      </p:sp>
      <p:sp>
        <p:nvSpPr>
          <p:cNvPr id="582" name="Google Shape;582;p76"/>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Admin Login</a:t>
            </a:r>
            <a:endParaRPr/>
          </a:p>
        </p:txBody>
      </p:sp>
      <p:pic>
        <p:nvPicPr>
          <p:cNvPr id="583" name="Google Shape;583;p76"/>
          <p:cNvPicPr preferRelativeResize="0"/>
          <p:nvPr/>
        </p:nvPicPr>
        <p:blipFill>
          <a:blip r:embed="rId3">
            <a:alphaModFix/>
          </a:blip>
          <a:stretch>
            <a:fillRect/>
          </a:stretch>
        </p:blipFill>
        <p:spPr>
          <a:xfrm>
            <a:off x="1421600" y="1322475"/>
            <a:ext cx="6300800" cy="3592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7"/>
          <p:cNvSpPr>
            <a:spLocks noGrp="1"/>
          </p:cNvSpPr>
          <p:nvPr>
            <p:ph type="pic" idx="2"/>
          </p:nvPr>
        </p:nvSpPr>
        <p:spPr>
          <a:xfrm>
            <a:off x="228600" y="1322475"/>
            <a:ext cx="8686800" cy="3592500"/>
          </a:xfrm>
          <a:prstGeom prst="rect">
            <a:avLst/>
          </a:prstGeom>
        </p:spPr>
        <p:txBody>
          <a:bodyPr/>
          <a:lstStyle/>
          <a:p>
            <a:endParaRPr lang="en-US"/>
          </a:p>
        </p:txBody>
      </p:sp>
      <p:sp>
        <p:nvSpPr>
          <p:cNvPr id="589" name="Google Shape;589;p77"/>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Admin Dashboard</a:t>
            </a:r>
            <a:endParaRPr/>
          </a:p>
        </p:txBody>
      </p:sp>
      <p:pic>
        <p:nvPicPr>
          <p:cNvPr id="590" name="Google Shape;590;p77"/>
          <p:cNvPicPr preferRelativeResize="0"/>
          <p:nvPr/>
        </p:nvPicPr>
        <p:blipFill>
          <a:blip r:embed="rId3">
            <a:alphaModFix/>
          </a:blip>
          <a:stretch>
            <a:fillRect/>
          </a:stretch>
        </p:blipFill>
        <p:spPr>
          <a:xfrm>
            <a:off x="228600" y="1322475"/>
            <a:ext cx="8740352" cy="3671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78"/>
          <p:cNvSpPr>
            <a:spLocks noGrp="1"/>
          </p:cNvSpPr>
          <p:nvPr>
            <p:ph type="pic" idx="2"/>
          </p:nvPr>
        </p:nvSpPr>
        <p:spPr>
          <a:xfrm>
            <a:off x="228600" y="1322475"/>
            <a:ext cx="8686800" cy="3592500"/>
          </a:xfrm>
          <a:prstGeom prst="rect">
            <a:avLst/>
          </a:prstGeom>
        </p:spPr>
        <p:txBody>
          <a:bodyPr/>
          <a:lstStyle/>
          <a:p>
            <a:endParaRPr lang="en-US"/>
          </a:p>
        </p:txBody>
      </p:sp>
      <p:sp>
        <p:nvSpPr>
          <p:cNvPr id="596" name="Google Shape;596;p78"/>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Edit User</a:t>
            </a:r>
            <a:endParaRPr/>
          </a:p>
        </p:txBody>
      </p:sp>
      <p:pic>
        <p:nvPicPr>
          <p:cNvPr id="597" name="Google Shape;597;p78"/>
          <p:cNvPicPr preferRelativeResize="0"/>
          <p:nvPr/>
        </p:nvPicPr>
        <p:blipFill>
          <a:blip r:embed="rId3">
            <a:alphaModFix/>
          </a:blip>
          <a:stretch>
            <a:fillRect/>
          </a:stretch>
        </p:blipFill>
        <p:spPr>
          <a:xfrm>
            <a:off x="228600" y="1322475"/>
            <a:ext cx="8686802" cy="3592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9"/>
          <p:cNvSpPr>
            <a:spLocks noGrp="1"/>
          </p:cNvSpPr>
          <p:nvPr>
            <p:ph type="pic" idx="2"/>
          </p:nvPr>
        </p:nvSpPr>
        <p:spPr>
          <a:xfrm>
            <a:off x="228600" y="1322475"/>
            <a:ext cx="8686800" cy="3592500"/>
          </a:xfrm>
          <a:prstGeom prst="rect">
            <a:avLst/>
          </a:prstGeom>
        </p:spPr>
        <p:txBody>
          <a:bodyPr/>
          <a:lstStyle/>
          <a:p>
            <a:endParaRPr lang="en-US"/>
          </a:p>
        </p:txBody>
      </p:sp>
      <p:sp>
        <p:nvSpPr>
          <p:cNvPr id="603" name="Google Shape;603;p79"/>
          <p:cNvSpPr txBox="1">
            <a:spLocks noGrp="1"/>
          </p:cNvSpPr>
          <p:nvPr>
            <p:ph type="title"/>
          </p:nvPr>
        </p:nvSpPr>
        <p:spPr>
          <a:xfrm>
            <a:off x="635500" y="228600"/>
            <a:ext cx="7836900" cy="865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Admin Dashboard (Trainer List)</a:t>
            </a:r>
            <a:endParaRPr/>
          </a:p>
        </p:txBody>
      </p:sp>
      <p:pic>
        <p:nvPicPr>
          <p:cNvPr id="604" name="Google Shape;604;p79"/>
          <p:cNvPicPr preferRelativeResize="0"/>
          <p:nvPr/>
        </p:nvPicPr>
        <p:blipFill>
          <a:blip r:embed="rId3">
            <a:alphaModFix/>
          </a:blip>
          <a:stretch>
            <a:fillRect/>
          </a:stretch>
        </p:blipFill>
        <p:spPr>
          <a:xfrm>
            <a:off x="228600" y="1322475"/>
            <a:ext cx="8686802" cy="3592500"/>
          </a:xfrm>
          <a:prstGeom prst="rect">
            <a:avLst/>
          </a:prstGeom>
          <a:noFill/>
          <a:ln>
            <a:noFill/>
          </a:ln>
        </p:spPr>
      </p:pic>
    </p:spTree>
  </p:cSld>
  <p:clrMapOvr>
    <a:masterClrMapping/>
  </p:clrMapOvr>
</p:sld>
</file>

<file path=ppt/theme/theme1.xml><?xml version="1.0" encoding="utf-8"?>
<a:theme xmlns:a="http://schemas.openxmlformats.org/drawingml/2006/main"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yllabus / Course Overview #1">
  <a:themeElements>
    <a:clrScheme name="Simple Light">
      <a:dk1>
        <a:srgbClr val="03045E"/>
      </a:dk1>
      <a:lt1>
        <a:srgbClr val="CAF0F8"/>
      </a:lt1>
      <a:dk2>
        <a:srgbClr val="00508A"/>
      </a:dk2>
      <a:lt2>
        <a:srgbClr val="FFFFFF"/>
      </a:lt2>
      <a:accent1>
        <a:srgbClr val="86FFFF"/>
      </a:accent1>
      <a:accent2>
        <a:srgbClr val="90E0EF"/>
      </a:accent2>
      <a:accent3>
        <a:srgbClr val="0077B6"/>
      </a:accent3>
      <a:accent4>
        <a:srgbClr val="0096C7"/>
      </a:accent4>
      <a:accent5>
        <a:srgbClr val="00B4D8"/>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174</Words>
  <Application>Microsoft Office PowerPoint</Application>
  <PresentationFormat>On-screen Show (16:9)</PresentationFormat>
  <Paragraphs>41</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Young Serif</vt:lpstr>
      <vt:lpstr>Rubik SemiBold</vt:lpstr>
      <vt:lpstr>Arial</vt:lpstr>
      <vt:lpstr>Inter</vt:lpstr>
      <vt:lpstr>Inter SemiBold</vt:lpstr>
      <vt:lpstr>Inter Light</vt:lpstr>
      <vt:lpstr>Rubik</vt:lpstr>
      <vt:lpstr>Investor Pitch</vt:lpstr>
      <vt:lpstr>Syllabus / Course Overview #1</vt:lpstr>
      <vt:lpstr>Fitness Studio Management System</vt:lpstr>
      <vt:lpstr>Database Description</vt:lpstr>
      <vt:lpstr>Database Schema</vt:lpstr>
      <vt:lpstr>Home Page</vt:lpstr>
      <vt:lpstr>User Registration</vt:lpstr>
      <vt:lpstr>Admin Login</vt:lpstr>
      <vt:lpstr>Admin Dashboard</vt:lpstr>
      <vt:lpstr>Edit User</vt:lpstr>
      <vt:lpstr>Admin Dashboard (Trainer List)</vt:lpstr>
      <vt:lpstr>Add Trainer</vt:lpstr>
      <vt:lpstr>Edit Trainer</vt:lpstr>
      <vt:lpstr>Add Membership</vt:lpstr>
      <vt:lpstr>Edit Membership</vt:lpstr>
      <vt:lpstr>Admin Dashboard (Membership)</vt:lpstr>
      <vt:lpstr>Trainer Login</vt:lpstr>
      <vt:lpstr>Trainer Dashboard</vt:lpstr>
      <vt:lpstr>Create Class</vt:lpstr>
      <vt:lpstr>Bookings</vt:lpstr>
      <vt:lpstr>View Attendees</vt:lpstr>
      <vt:lpstr>Attendee details</vt:lpstr>
      <vt:lpstr>User Dashboard</vt:lpstr>
      <vt:lpstr>Membership Details</vt:lpstr>
      <vt:lpstr>User Dashboard</vt:lpstr>
      <vt:lpstr>Diet Plan</vt:lpstr>
      <vt:lpstr>View Classes</vt:lpstr>
      <vt:lpstr>Bookings</vt:lpstr>
      <vt:lpstr>Past Bookings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Jyothirlatha perla</dc:creator>
  <cp:lastModifiedBy>Jyothirlatha perla</cp:lastModifiedBy>
  <cp:revision>2</cp:revision>
  <dcterms:modified xsi:type="dcterms:W3CDTF">2024-12-11T21:24:15Z</dcterms:modified>
</cp:coreProperties>
</file>